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0"/>
    <p:restoredTop sz="94634"/>
  </p:normalViewPr>
  <p:slideViewPr>
    <p:cSldViewPr snapToGrid="0" snapToObjects="1">
      <p:cViewPr>
        <p:scale>
          <a:sx n="115" d="100"/>
          <a:sy n="115" d="100"/>
        </p:scale>
        <p:origin x="-3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8E1C-845C-0140-9A37-5DD1A49C2361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D8ABC-E0C4-B042-8F8D-2030BD3D24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887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8ABC-E0C4-B042-8F8D-2030BD3D24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76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208BA-BBE7-B64F-BC5E-1F0FE92E2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6342FE-93D8-B74F-921B-1D1D86E6D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4C6BFA-519C-E346-82BC-4227CDA8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904A73-2DEB-054B-B540-58386332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662379-2023-4D4C-9CB2-F25625CE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8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4E1698-270C-9A4D-9080-C8EE1B8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5737A1-49FE-B24B-B278-9D67DFC6E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4D39FC-E037-C14F-B849-78AFEF72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0EB69B-F696-4345-BD27-F7E248DF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6C64C-8E6A-214E-B2BE-A4343AB5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9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BE6F245-9B91-1948-A490-BF69B1269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AE9A07-AE48-6D4B-9E13-65D64E12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73D2F-6515-AA40-AA62-255A3720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381CD-6F8E-FB46-A7C1-87AFCDE4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2772E7-04E5-A84F-861E-A76F59F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7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0698B-011D-BD4F-99DE-AB4A4FE3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B01E99-3BFC-3B42-A080-38086252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43117F-ACDF-E142-8E88-58C75FBB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1B604-25FF-B348-9D75-E42C1FE4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E628-DB73-614D-913B-75C43658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0673AF-3C15-E145-850F-B9A1C25D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FAE0D8-818D-1F42-A014-DF552CF15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9888AB-0364-9D4A-A346-B3910909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A737F4-0854-2B48-85A9-A244D0A8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DC4060-75F0-1445-96F1-E1AA0A83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85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B783E-96A1-DE49-8F2E-F083DFB6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7558B2-EBBF-A441-9AF7-1F6E673E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5E985F-16B8-C348-A28C-E19F0CE5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2451B3-E0AD-5648-9AD3-2ED9D906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172F5A-97A8-0D48-9356-5714B3AF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BAC0D1-01C6-E147-B1F5-3F444CEA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08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D7D8BB-D5FD-6D4F-AEC1-E0B3C96F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391B69-675D-3847-8DF5-8388BD52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488BB6-4FC4-8A44-88D0-5B90FB4CC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08C799B-02F0-904C-8068-B2B821FB6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A0AA4E-75B7-FA44-926A-DFE818B3C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E60EE97-4240-4945-87F5-BCB339AC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033040B-A398-714A-A66E-869F85CA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02727AA-9C18-E945-9CC5-E092BBD7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84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7D57D-7E8C-4D4A-9A36-7E885E21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9DE65C-5FCB-954F-A9F7-C70E9209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9EFA7A-4DD6-CE4A-9589-F6302346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6A97C8-B8E3-BB45-ACD1-8404E967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03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F23B725-D3D3-1A41-BAA8-EC05637B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5684EA-48B6-BF48-A852-EA2DD770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EAA3DA-C054-7C45-9AD5-1A3AB96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00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7374A-2779-B64D-B0AE-7F58F368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93F582-B90F-3E4A-A371-CAF4A6FC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E219CB-2C35-524D-B32D-CD5388E09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A1AB6-B834-8048-8134-F41E8427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8D0C54-A7CE-8A4E-BEB0-27C7652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5B3FDB-1CF1-AE4A-8C1F-1BFAAD17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2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D6FC6-9D42-E947-8B69-720BD59A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8165F4-7AA3-FC41-BD60-98087EF55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36778D-9C3B-2C46-9BBC-B06052EA4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4F8CF3-713E-B845-BF3F-7F8BA655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01788A-C755-ED4F-8E7F-F46F3E6D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4D4BA9-3947-884C-9BBE-BFAE2D83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7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29C42D-102F-C74F-8F8E-CD953B30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BF7410-0214-6345-B0F9-93C6726BB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6AE44-7894-2F45-9043-659832A29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3B2F3-8A11-EC46-A8AF-E00471651F4C}" type="datetimeFigureOut">
              <a:rPr kumimoji="1" lang="ja-JP" altLang="en-US" smtClean="0"/>
              <a:t>2018/12/31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64BFE2-1458-BC4E-910B-4EDA220D9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1E91EC-1564-D44B-92CC-7FCD61F5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831AD0E-A247-C54B-A221-EE0532D4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90" y="246724"/>
            <a:ext cx="5308600" cy="3594100"/>
          </a:xfrm>
          <a:prstGeom prst="rect">
            <a:avLst/>
          </a:prstGeom>
        </p:spPr>
      </p:pic>
      <p:pic>
        <p:nvPicPr>
          <p:cNvPr id="1025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3AFF0D0B-A18A-AB49-ACA1-6B8A8A9C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4A40BF0A-6CF7-414E-B4CA-6575E2F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65887536-7FC8-9C48-8392-7336CAD9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2BD500BF-E1D7-3448-8E2E-E46CEDCB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9C2440-A0A0-3E42-AA1A-CE804E64645C}"/>
              </a:ext>
            </a:extLst>
          </p:cNvPr>
          <p:cNvGrpSpPr/>
          <p:nvPr/>
        </p:nvGrpSpPr>
        <p:grpSpPr>
          <a:xfrm>
            <a:off x="4931884" y="4709511"/>
            <a:ext cx="2934245" cy="1714262"/>
            <a:chOff x="7766524" y="2714880"/>
            <a:chExt cx="2934245" cy="1714262"/>
          </a:xfrm>
        </p:grpSpPr>
        <p:sp>
          <p:nvSpPr>
            <p:cNvPr id="2" name="ハート 1">
              <a:extLst>
                <a:ext uri="{FF2B5EF4-FFF2-40B4-BE49-F238E27FC236}">
                  <a16:creationId xmlns:a16="http://schemas.microsoft.com/office/drawing/2014/main" id="{17501208-9DC8-9E41-B0BA-144EA959E588}"/>
                </a:ext>
              </a:extLst>
            </p:cNvPr>
            <p:cNvSpPr/>
            <p:nvPr/>
          </p:nvSpPr>
          <p:spPr>
            <a:xfrm>
              <a:off x="8534400" y="3177151"/>
              <a:ext cx="1398494" cy="1209436"/>
            </a:xfrm>
            <a:prstGeom prst="hear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88681AD-2B6F-D041-9075-B06771C3A183}"/>
                </a:ext>
              </a:extLst>
            </p:cNvPr>
            <p:cNvGrpSpPr/>
            <p:nvPr/>
          </p:nvGrpSpPr>
          <p:grpSpPr>
            <a:xfrm>
              <a:off x="7766524" y="2717304"/>
              <a:ext cx="1503159" cy="1711838"/>
              <a:chOff x="7219678" y="856340"/>
              <a:chExt cx="1503159" cy="1711838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8CBBBF6-FC12-E74B-9235-BD924A16B587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1" cy="1711838"/>
                <a:chOff x="7255716" y="856340"/>
                <a:chExt cx="1467121" cy="1711838"/>
              </a:xfrm>
            </p:grpSpPr>
            <p:cxnSp>
              <p:nvCxnSpPr>
                <p:cNvPr id="4" name="直線コネクタ 3">
                  <a:extLst>
                    <a:ext uri="{FF2B5EF4-FFF2-40B4-BE49-F238E27FC236}">
                      <a16:creationId xmlns:a16="http://schemas.microsoft.com/office/drawing/2014/main" id="{C3DDA8E1-DBEB-DD4E-B534-6F62314FC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9575" y="909694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5C4D5571-392B-BE41-AACF-1BE1E62278AA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8CCDCF8D-ADFF-9C4E-98C4-B9CC91C59D19}"/>
                    </a:ext>
                  </a:extLst>
                </p:cNvPr>
                <p:cNvSpPr/>
                <p:nvPr/>
              </p:nvSpPr>
              <p:spPr>
                <a:xfrm>
                  <a:off x="8650764" y="1580839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BD14F9-519B-A24A-96BB-CEF3B40AD1A3}"/>
                    </a:ext>
                  </a:extLst>
                </p:cNvPr>
                <p:cNvCxnSpPr>
                  <a:cxnSpLocks/>
                  <a:stCxn id="15" idx="3"/>
                </p:cNvCxnSpPr>
                <p:nvPr/>
              </p:nvCxnSpPr>
              <p:spPr>
                <a:xfrm flipH="1" flipV="1">
                  <a:off x="7255716" y="1620971"/>
                  <a:ext cx="1467120" cy="9070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6731839F-7D1D-C742-BB41-93B3F2339571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2F0E42A9-9FFE-9C42-996A-7FF3011C5266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E88354B-462E-0142-8218-D5ACBCE6E2E3}"/>
                </a:ext>
              </a:extLst>
            </p:cNvPr>
            <p:cNvGrpSpPr/>
            <p:nvPr/>
          </p:nvGrpSpPr>
          <p:grpSpPr>
            <a:xfrm flipH="1">
              <a:off x="9197609" y="2714880"/>
              <a:ext cx="1503160" cy="1703576"/>
              <a:chOff x="7219678" y="856340"/>
              <a:chExt cx="1503160" cy="1703576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3E4DA100-33DE-694A-93F0-5223D22DB79A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2" cy="1703576"/>
                <a:chOff x="7255716" y="856340"/>
                <a:chExt cx="1467122" cy="1703576"/>
              </a:xfrm>
            </p:grpSpPr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17FEB733-6914-D346-8DEA-3FC9309D8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0967" y="874621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B44E224D-AF27-9045-9F1F-D00A5681C414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0F86A63E-253E-764A-9086-14D4416C5750}"/>
                    </a:ext>
                  </a:extLst>
                </p:cNvPr>
                <p:cNvSpPr/>
                <p:nvPr/>
              </p:nvSpPr>
              <p:spPr>
                <a:xfrm>
                  <a:off x="8650765" y="1573924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86643EA-C519-D342-9128-ABCCFA8BD31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 flipH="1" flipV="1">
                  <a:off x="7255716" y="1620971"/>
                  <a:ext cx="1467120" cy="9029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FEDC961B-EC17-B14E-AA0F-4D69FBC36477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C442A586-6B58-284C-A483-5171802A3B77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B43A699F-4DEA-7748-94AB-0029ACA76A99}"/>
              </a:ext>
            </a:extLst>
          </p:cNvPr>
          <p:cNvSpPr/>
          <p:nvPr/>
        </p:nvSpPr>
        <p:spPr>
          <a:xfrm>
            <a:off x="7866126" y="5427095"/>
            <a:ext cx="3088520" cy="862222"/>
          </a:xfrm>
          <a:custGeom>
            <a:avLst/>
            <a:gdLst>
              <a:gd name="connsiteX0" fmla="*/ 4011475 w 5032634"/>
              <a:gd name="connsiteY0" fmla="*/ 641605 h 1205240"/>
              <a:gd name="connsiteX1" fmla="*/ 3007428 w 5032634"/>
              <a:gd name="connsiteY1" fmla="*/ 345770 h 1205240"/>
              <a:gd name="connsiteX2" fmla="*/ 1671687 w 5032634"/>
              <a:gd name="connsiteY2" fmla="*/ 5111 h 1205240"/>
              <a:gd name="connsiteX3" fmla="*/ 667640 w 5032634"/>
              <a:gd name="connsiteY3" fmla="*/ 623676 h 1205240"/>
              <a:gd name="connsiteX4" fmla="*/ 407663 w 5032634"/>
              <a:gd name="connsiteY4" fmla="*/ 767111 h 1205240"/>
              <a:gd name="connsiteX5" fmla="*/ 22181 w 5032634"/>
              <a:gd name="connsiteY5" fmla="*/ 991229 h 1205240"/>
              <a:gd name="connsiteX6" fmla="*/ 1124840 w 5032634"/>
              <a:gd name="connsiteY6" fmla="*/ 1116735 h 1205240"/>
              <a:gd name="connsiteX7" fmla="*/ 2604016 w 5032634"/>
              <a:gd name="connsiteY7" fmla="*/ 1197417 h 1205240"/>
              <a:gd name="connsiteX8" fmla="*/ 3984581 w 5032634"/>
              <a:gd name="connsiteY8" fmla="*/ 919511 h 1205240"/>
              <a:gd name="connsiteX9" fmla="*/ 4854157 w 5032634"/>
              <a:gd name="connsiteY9" fmla="*/ 991229 h 1205240"/>
              <a:gd name="connsiteX10" fmla="*/ 4961734 w 5032634"/>
              <a:gd name="connsiteY10" fmla="*/ 220264 h 1205240"/>
              <a:gd name="connsiteX11" fmla="*/ 4011475 w 5032634"/>
              <a:gd name="connsiteY11" fmla="*/ 641605 h 1205240"/>
              <a:gd name="connsiteX0" fmla="*/ 3997912 w 5019071"/>
              <a:gd name="connsiteY0" fmla="*/ 641605 h 1205240"/>
              <a:gd name="connsiteX1" fmla="*/ 2993865 w 5019071"/>
              <a:gd name="connsiteY1" fmla="*/ 345770 h 1205240"/>
              <a:gd name="connsiteX2" fmla="*/ 1658124 w 5019071"/>
              <a:gd name="connsiteY2" fmla="*/ 5111 h 1205240"/>
              <a:gd name="connsiteX3" fmla="*/ 654077 w 5019071"/>
              <a:gd name="connsiteY3" fmla="*/ 623676 h 1205240"/>
              <a:gd name="connsiteX4" fmla="*/ 8618 w 5019071"/>
              <a:gd name="connsiteY4" fmla="*/ 991229 h 1205240"/>
              <a:gd name="connsiteX5" fmla="*/ 1111277 w 5019071"/>
              <a:gd name="connsiteY5" fmla="*/ 1116735 h 1205240"/>
              <a:gd name="connsiteX6" fmla="*/ 2590453 w 5019071"/>
              <a:gd name="connsiteY6" fmla="*/ 1197417 h 1205240"/>
              <a:gd name="connsiteX7" fmla="*/ 3971018 w 5019071"/>
              <a:gd name="connsiteY7" fmla="*/ 919511 h 1205240"/>
              <a:gd name="connsiteX8" fmla="*/ 4840594 w 5019071"/>
              <a:gd name="connsiteY8" fmla="*/ 991229 h 1205240"/>
              <a:gd name="connsiteX9" fmla="*/ 4948171 w 5019071"/>
              <a:gd name="connsiteY9" fmla="*/ 220264 h 1205240"/>
              <a:gd name="connsiteX10" fmla="*/ 3997912 w 5019071"/>
              <a:gd name="connsiteY10" fmla="*/ 641605 h 1205240"/>
              <a:gd name="connsiteX0" fmla="*/ 3990433 w 5011592"/>
              <a:gd name="connsiteY0" fmla="*/ 638517 h 1202152"/>
              <a:gd name="connsiteX1" fmla="*/ 2986386 w 5011592"/>
              <a:gd name="connsiteY1" fmla="*/ 342682 h 1202152"/>
              <a:gd name="connsiteX2" fmla="*/ 1650645 w 5011592"/>
              <a:gd name="connsiteY2" fmla="*/ 2023 h 1202152"/>
              <a:gd name="connsiteX3" fmla="*/ 909688 w 5011592"/>
              <a:gd name="connsiteY3" fmla="*/ 508294 h 1202152"/>
              <a:gd name="connsiteX4" fmla="*/ 1139 w 5011592"/>
              <a:gd name="connsiteY4" fmla="*/ 988141 h 1202152"/>
              <a:gd name="connsiteX5" fmla="*/ 1103798 w 5011592"/>
              <a:gd name="connsiteY5" fmla="*/ 1113647 h 1202152"/>
              <a:gd name="connsiteX6" fmla="*/ 2582974 w 5011592"/>
              <a:gd name="connsiteY6" fmla="*/ 1194329 h 1202152"/>
              <a:gd name="connsiteX7" fmla="*/ 3963539 w 5011592"/>
              <a:gd name="connsiteY7" fmla="*/ 916423 h 1202152"/>
              <a:gd name="connsiteX8" fmla="*/ 4833115 w 5011592"/>
              <a:gd name="connsiteY8" fmla="*/ 988141 h 1202152"/>
              <a:gd name="connsiteX9" fmla="*/ 4940692 w 5011592"/>
              <a:gd name="connsiteY9" fmla="*/ 217176 h 1202152"/>
              <a:gd name="connsiteX10" fmla="*/ 3990433 w 5011592"/>
              <a:gd name="connsiteY10" fmla="*/ 638517 h 1202152"/>
              <a:gd name="connsiteX0" fmla="*/ 3990354 w 5011513"/>
              <a:gd name="connsiteY0" fmla="*/ 638517 h 1202152"/>
              <a:gd name="connsiteX1" fmla="*/ 2986307 w 5011513"/>
              <a:gd name="connsiteY1" fmla="*/ 342682 h 1202152"/>
              <a:gd name="connsiteX2" fmla="*/ 1650566 w 5011513"/>
              <a:gd name="connsiteY2" fmla="*/ 2023 h 1202152"/>
              <a:gd name="connsiteX3" fmla="*/ 909609 w 5011513"/>
              <a:gd name="connsiteY3" fmla="*/ 508294 h 1202152"/>
              <a:gd name="connsiteX4" fmla="*/ 1060 w 5011513"/>
              <a:gd name="connsiteY4" fmla="*/ 988141 h 1202152"/>
              <a:gd name="connsiteX5" fmla="*/ 1103719 w 5011513"/>
              <a:gd name="connsiteY5" fmla="*/ 1113647 h 1202152"/>
              <a:gd name="connsiteX6" fmla="*/ 2582895 w 5011513"/>
              <a:gd name="connsiteY6" fmla="*/ 1194329 h 1202152"/>
              <a:gd name="connsiteX7" fmla="*/ 3963460 w 5011513"/>
              <a:gd name="connsiteY7" fmla="*/ 916423 h 1202152"/>
              <a:gd name="connsiteX8" fmla="*/ 4833036 w 5011513"/>
              <a:gd name="connsiteY8" fmla="*/ 988141 h 1202152"/>
              <a:gd name="connsiteX9" fmla="*/ 4940613 w 5011513"/>
              <a:gd name="connsiteY9" fmla="*/ 217176 h 1202152"/>
              <a:gd name="connsiteX10" fmla="*/ 3990354 w 5011513"/>
              <a:gd name="connsiteY10" fmla="*/ 638517 h 1202152"/>
              <a:gd name="connsiteX0" fmla="*/ 3654326 w 4675485"/>
              <a:gd name="connsiteY0" fmla="*/ 638517 h 1202618"/>
              <a:gd name="connsiteX1" fmla="*/ 2650279 w 4675485"/>
              <a:gd name="connsiteY1" fmla="*/ 342682 h 1202618"/>
              <a:gd name="connsiteX2" fmla="*/ 1314538 w 4675485"/>
              <a:gd name="connsiteY2" fmla="*/ 2023 h 1202618"/>
              <a:gd name="connsiteX3" fmla="*/ 573581 w 4675485"/>
              <a:gd name="connsiteY3" fmla="*/ 508294 h 1202618"/>
              <a:gd name="connsiteX4" fmla="*/ 1916 w 4675485"/>
              <a:gd name="connsiteY4" fmla="*/ 949640 h 1202618"/>
              <a:gd name="connsiteX5" fmla="*/ 767691 w 4675485"/>
              <a:gd name="connsiteY5" fmla="*/ 1113647 h 1202618"/>
              <a:gd name="connsiteX6" fmla="*/ 2246867 w 4675485"/>
              <a:gd name="connsiteY6" fmla="*/ 1194329 h 1202618"/>
              <a:gd name="connsiteX7" fmla="*/ 3627432 w 4675485"/>
              <a:gd name="connsiteY7" fmla="*/ 916423 h 1202618"/>
              <a:gd name="connsiteX8" fmla="*/ 4497008 w 4675485"/>
              <a:gd name="connsiteY8" fmla="*/ 988141 h 1202618"/>
              <a:gd name="connsiteX9" fmla="*/ 4604585 w 4675485"/>
              <a:gd name="connsiteY9" fmla="*/ 217176 h 1202618"/>
              <a:gd name="connsiteX10" fmla="*/ 3654326 w 4675485"/>
              <a:gd name="connsiteY10" fmla="*/ 638517 h 1202618"/>
              <a:gd name="connsiteX0" fmla="*/ 3653148 w 4674307"/>
              <a:gd name="connsiteY0" fmla="*/ 638517 h 1202618"/>
              <a:gd name="connsiteX1" fmla="*/ 2649101 w 4674307"/>
              <a:gd name="connsiteY1" fmla="*/ 342682 h 1202618"/>
              <a:gd name="connsiteX2" fmla="*/ 1313360 w 4674307"/>
              <a:gd name="connsiteY2" fmla="*/ 2023 h 1202618"/>
              <a:gd name="connsiteX3" fmla="*/ 572403 w 4674307"/>
              <a:gd name="connsiteY3" fmla="*/ 508294 h 1202618"/>
              <a:gd name="connsiteX4" fmla="*/ 738 w 4674307"/>
              <a:gd name="connsiteY4" fmla="*/ 949640 h 1202618"/>
              <a:gd name="connsiteX5" fmla="*/ 766513 w 4674307"/>
              <a:gd name="connsiteY5" fmla="*/ 1113647 h 1202618"/>
              <a:gd name="connsiteX6" fmla="*/ 2245689 w 4674307"/>
              <a:gd name="connsiteY6" fmla="*/ 1194329 h 1202618"/>
              <a:gd name="connsiteX7" fmla="*/ 3626254 w 4674307"/>
              <a:gd name="connsiteY7" fmla="*/ 916423 h 1202618"/>
              <a:gd name="connsiteX8" fmla="*/ 4495830 w 4674307"/>
              <a:gd name="connsiteY8" fmla="*/ 988141 h 1202618"/>
              <a:gd name="connsiteX9" fmla="*/ 4603407 w 4674307"/>
              <a:gd name="connsiteY9" fmla="*/ 217176 h 1202618"/>
              <a:gd name="connsiteX10" fmla="*/ 3653148 w 4674307"/>
              <a:gd name="connsiteY10" fmla="*/ 638517 h 1202618"/>
              <a:gd name="connsiteX0" fmla="*/ 3655506 w 4676665"/>
              <a:gd name="connsiteY0" fmla="*/ 638517 h 1245129"/>
              <a:gd name="connsiteX1" fmla="*/ 2651459 w 4676665"/>
              <a:gd name="connsiteY1" fmla="*/ 342682 h 1245129"/>
              <a:gd name="connsiteX2" fmla="*/ 1315718 w 4676665"/>
              <a:gd name="connsiteY2" fmla="*/ 2023 h 1245129"/>
              <a:gd name="connsiteX3" fmla="*/ 574761 w 4676665"/>
              <a:gd name="connsiteY3" fmla="*/ 508294 h 1245129"/>
              <a:gd name="connsiteX4" fmla="*/ 3096 w 4676665"/>
              <a:gd name="connsiteY4" fmla="*/ 949640 h 1245129"/>
              <a:gd name="connsiteX5" fmla="*/ 826622 w 4676665"/>
              <a:gd name="connsiteY5" fmla="*/ 1222733 h 1245129"/>
              <a:gd name="connsiteX6" fmla="*/ 2248047 w 4676665"/>
              <a:gd name="connsiteY6" fmla="*/ 1194329 h 1245129"/>
              <a:gd name="connsiteX7" fmla="*/ 3628612 w 4676665"/>
              <a:gd name="connsiteY7" fmla="*/ 916423 h 1245129"/>
              <a:gd name="connsiteX8" fmla="*/ 4498188 w 4676665"/>
              <a:gd name="connsiteY8" fmla="*/ 988141 h 1245129"/>
              <a:gd name="connsiteX9" fmla="*/ 4605765 w 4676665"/>
              <a:gd name="connsiteY9" fmla="*/ 217176 h 1245129"/>
              <a:gd name="connsiteX10" fmla="*/ 3655506 w 4676665"/>
              <a:gd name="connsiteY10" fmla="*/ 638517 h 1245129"/>
              <a:gd name="connsiteX0" fmla="*/ 3655506 w 4676665"/>
              <a:gd name="connsiteY0" fmla="*/ 637410 h 1244022"/>
              <a:gd name="connsiteX1" fmla="*/ 1315718 w 4676665"/>
              <a:gd name="connsiteY1" fmla="*/ 916 h 1244022"/>
              <a:gd name="connsiteX2" fmla="*/ 574761 w 4676665"/>
              <a:gd name="connsiteY2" fmla="*/ 507187 h 1244022"/>
              <a:gd name="connsiteX3" fmla="*/ 3096 w 4676665"/>
              <a:gd name="connsiteY3" fmla="*/ 948533 h 1244022"/>
              <a:gd name="connsiteX4" fmla="*/ 826622 w 4676665"/>
              <a:gd name="connsiteY4" fmla="*/ 1221626 h 1244022"/>
              <a:gd name="connsiteX5" fmla="*/ 2248047 w 4676665"/>
              <a:gd name="connsiteY5" fmla="*/ 1193222 h 1244022"/>
              <a:gd name="connsiteX6" fmla="*/ 3628612 w 4676665"/>
              <a:gd name="connsiteY6" fmla="*/ 915316 h 1244022"/>
              <a:gd name="connsiteX7" fmla="*/ 4498188 w 4676665"/>
              <a:gd name="connsiteY7" fmla="*/ 987034 h 1244022"/>
              <a:gd name="connsiteX8" fmla="*/ 4605765 w 4676665"/>
              <a:gd name="connsiteY8" fmla="*/ 216069 h 1244022"/>
              <a:gd name="connsiteX9" fmla="*/ 3655506 w 4676665"/>
              <a:gd name="connsiteY9" fmla="*/ 637410 h 1244022"/>
              <a:gd name="connsiteX0" fmla="*/ 3533586 w 4685678"/>
              <a:gd name="connsiteY0" fmla="*/ 608185 h 1243673"/>
              <a:gd name="connsiteX1" fmla="*/ 1315718 w 4685678"/>
              <a:gd name="connsiteY1" fmla="*/ 567 h 1243673"/>
              <a:gd name="connsiteX2" fmla="*/ 574761 w 4685678"/>
              <a:gd name="connsiteY2" fmla="*/ 506838 h 1243673"/>
              <a:gd name="connsiteX3" fmla="*/ 3096 w 4685678"/>
              <a:gd name="connsiteY3" fmla="*/ 948184 h 1243673"/>
              <a:gd name="connsiteX4" fmla="*/ 826622 w 4685678"/>
              <a:gd name="connsiteY4" fmla="*/ 1221277 h 1243673"/>
              <a:gd name="connsiteX5" fmla="*/ 2248047 w 4685678"/>
              <a:gd name="connsiteY5" fmla="*/ 1192873 h 1243673"/>
              <a:gd name="connsiteX6" fmla="*/ 3628612 w 4685678"/>
              <a:gd name="connsiteY6" fmla="*/ 914967 h 1243673"/>
              <a:gd name="connsiteX7" fmla="*/ 4498188 w 4685678"/>
              <a:gd name="connsiteY7" fmla="*/ 986685 h 1243673"/>
              <a:gd name="connsiteX8" fmla="*/ 4605765 w 4685678"/>
              <a:gd name="connsiteY8" fmla="*/ 215720 h 1243673"/>
              <a:gd name="connsiteX9" fmla="*/ 3533586 w 4685678"/>
              <a:gd name="connsiteY9" fmla="*/ 608185 h 1243673"/>
              <a:gd name="connsiteX0" fmla="*/ 3533586 w 4685678"/>
              <a:gd name="connsiteY0" fmla="*/ 608185 h 1245756"/>
              <a:gd name="connsiteX1" fmla="*/ 1315718 w 4685678"/>
              <a:gd name="connsiteY1" fmla="*/ 567 h 1245756"/>
              <a:gd name="connsiteX2" fmla="*/ 574761 w 4685678"/>
              <a:gd name="connsiteY2" fmla="*/ 506838 h 1245756"/>
              <a:gd name="connsiteX3" fmla="*/ 3096 w 4685678"/>
              <a:gd name="connsiteY3" fmla="*/ 948184 h 1245756"/>
              <a:gd name="connsiteX4" fmla="*/ 826622 w 4685678"/>
              <a:gd name="connsiteY4" fmla="*/ 1221277 h 1245756"/>
              <a:gd name="connsiteX5" fmla="*/ 2248047 w 4685678"/>
              <a:gd name="connsiteY5" fmla="*/ 1192873 h 1245756"/>
              <a:gd name="connsiteX6" fmla="*/ 3548401 w 4685678"/>
              <a:gd name="connsiteY6" fmla="*/ 870049 h 1245756"/>
              <a:gd name="connsiteX7" fmla="*/ 4498188 w 4685678"/>
              <a:gd name="connsiteY7" fmla="*/ 986685 h 1245756"/>
              <a:gd name="connsiteX8" fmla="*/ 4605765 w 4685678"/>
              <a:gd name="connsiteY8" fmla="*/ 215720 h 1245756"/>
              <a:gd name="connsiteX9" fmla="*/ 3533586 w 4685678"/>
              <a:gd name="connsiteY9" fmla="*/ 608185 h 1245756"/>
              <a:gd name="connsiteX0" fmla="*/ 3504895 w 4656987"/>
              <a:gd name="connsiteY0" fmla="*/ 608106 h 1272622"/>
              <a:gd name="connsiteX1" fmla="*/ 1287027 w 4656987"/>
              <a:gd name="connsiteY1" fmla="*/ 488 h 1272622"/>
              <a:gd name="connsiteX2" fmla="*/ 546070 w 4656987"/>
              <a:gd name="connsiteY2" fmla="*/ 506759 h 1272622"/>
              <a:gd name="connsiteX3" fmla="*/ 3281 w 4656987"/>
              <a:gd name="connsiteY3" fmla="*/ 579136 h 1272622"/>
              <a:gd name="connsiteX4" fmla="*/ 797931 w 4656987"/>
              <a:gd name="connsiteY4" fmla="*/ 1221198 h 1272622"/>
              <a:gd name="connsiteX5" fmla="*/ 2219356 w 4656987"/>
              <a:gd name="connsiteY5" fmla="*/ 1192794 h 1272622"/>
              <a:gd name="connsiteX6" fmla="*/ 3519710 w 4656987"/>
              <a:gd name="connsiteY6" fmla="*/ 869970 h 1272622"/>
              <a:gd name="connsiteX7" fmla="*/ 4469497 w 4656987"/>
              <a:gd name="connsiteY7" fmla="*/ 986606 h 1272622"/>
              <a:gd name="connsiteX8" fmla="*/ 4577074 w 4656987"/>
              <a:gd name="connsiteY8" fmla="*/ 215641 h 1272622"/>
              <a:gd name="connsiteX9" fmla="*/ 3504895 w 4656987"/>
              <a:gd name="connsiteY9" fmla="*/ 608106 h 1272622"/>
              <a:gd name="connsiteX0" fmla="*/ 3506416 w 4658508"/>
              <a:gd name="connsiteY0" fmla="*/ 609203 h 1273719"/>
              <a:gd name="connsiteX1" fmla="*/ 1288548 w 4658508"/>
              <a:gd name="connsiteY1" fmla="*/ 1585 h 1273719"/>
              <a:gd name="connsiteX2" fmla="*/ 505881 w 4658508"/>
              <a:gd name="connsiteY2" fmla="*/ 437271 h 1273719"/>
              <a:gd name="connsiteX3" fmla="*/ 4802 w 4658508"/>
              <a:gd name="connsiteY3" fmla="*/ 580233 h 1273719"/>
              <a:gd name="connsiteX4" fmla="*/ 799452 w 4658508"/>
              <a:gd name="connsiteY4" fmla="*/ 1222295 h 1273719"/>
              <a:gd name="connsiteX5" fmla="*/ 2220877 w 4658508"/>
              <a:gd name="connsiteY5" fmla="*/ 1193891 h 1273719"/>
              <a:gd name="connsiteX6" fmla="*/ 3521231 w 4658508"/>
              <a:gd name="connsiteY6" fmla="*/ 871067 h 1273719"/>
              <a:gd name="connsiteX7" fmla="*/ 4471018 w 4658508"/>
              <a:gd name="connsiteY7" fmla="*/ 987703 h 1273719"/>
              <a:gd name="connsiteX8" fmla="*/ 4578595 w 4658508"/>
              <a:gd name="connsiteY8" fmla="*/ 216738 h 1273719"/>
              <a:gd name="connsiteX9" fmla="*/ 3506416 w 4658508"/>
              <a:gd name="connsiteY9" fmla="*/ 609203 h 1273719"/>
              <a:gd name="connsiteX0" fmla="*/ 3526935 w 4679027"/>
              <a:gd name="connsiteY0" fmla="*/ 609203 h 1259969"/>
              <a:gd name="connsiteX1" fmla="*/ 1309067 w 4679027"/>
              <a:gd name="connsiteY1" fmla="*/ 1585 h 1259969"/>
              <a:gd name="connsiteX2" fmla="*/ 526400 w 4679027"/>
              <a:gd name="connsiteY2" fmla="*/ 437271 h 1259969"/>
              <a:gd name="connsiteX3" fmla="*/ 25321 w 4679027"/>
              <a:gd name="connsiteY3" fmla="*/ 580233 h 1259969"/>
              <a:gd name="connsiteX4" fmla="*/ 152197 w 4679027"/>
              <a:gd name="connsiteY4" fmla="*/ 767546 h 1259969"/>
              <a:gd name="connsiteX5" fmla="*/ 819971 w 4679027"/>
              <a:gd name="connsiteY5" fmla="*/ 1222295 h 1259969"/>
              <a:gd name="connsiteX6" fmla="*/ 2241396 w 4679027"/>
              <a:gd name="connsiteY6" fmla="*/ 1193891 h 1259969"/>
              <a:gd name="connsiteX7" fmla="*/ 3541750 w 4679027"/>
              <a:gd name="connsiteY7" fmla="*/ 871067 h 1259969"/>
              <a:gd name="connsiteX8" fmla="*/ 4491537 w 4679027"/>
              <a:gd name="connsiteY8" fmla="*/ 987703 h 1259969"/>
              <a:gd name="connsiteX9" fmla="*/ 4599114 w 4679027"/>
              <a:gd name="connsiteY9" fmla="*/ 216738 h 1259969"/>
              <a:gd name="connsiteX10" fmla="*/ 3526935 w 4679027"/>
              <a:gd name="connsiteY10" fmla="*/ 609203 h 1259969"/>
              <a:gd name="connsiteX0" fmla="*/ 3513348 w 4665440"/>
              <a:gd name="connsiteY0" fmla="*/ 609203 h 1263259"/>
              <a:gd name="connsiteX1" fmla="*/ 1295480 w 4665440"/>
              <a:gd name="connsiteY1" fmla="*/ 1585 h 1263259"/>
              <a:gd name="connsiteX2" fmla="*/ 512813 w 4665440"/>
              <a:gd name="connsiteY2" fmla="*/ 437271 h 1263259"/>
              <a:gd name="connsiteX3" fmla="*/ 11734 w 4665440"/>
              <a:gd name="connsiteY3" fmla="*/ 580233 h 1263259"/>
              <a:gd name="connsiteX4" fmla="*/ 212404 w 4665440"/>
              <a:gd name="connsiteY4" fmla="*/ 722628 h 1263259"/>
              <a:gd name="connsiteX5" fmla="*/ 806384 w 4665440"/>
              <a:gd name="connsiteY5" fmla="*/ 1222295 h 1263259"/>
              <a:gd name="connsiteX6" fmla="*/ 2227809 w 4665440"/>
              <a:gd name="connsiteY6" fmla="*/ 1193891 h 1263259"/>
              <a:gd name="connsiteX7" fmla="*/ 3528163 w 4665440"/>
              <a:gd name="connsiteY7" fmla="*/ 871067 h 1263259"/>
              <a:gd name="connsiteX8" fmla="*/ 4477950 w 4665440"/>
              <a:gd name="connsiteY8" fmla="*/ 987703 h 1263259"/>
              <a:gd name="connsiteX9" fmla="*/ 4585527 w 4665440"/>
              <a:gd name="connsiteY9" fmla="*/ 216738 h 1263259"/>
              <a:gd name="connsiteX10" fmla="*/ 3513348 w 4665440"/>
              <a:gd name="connsiteY10" fmla="*/ 609203 h 1263259"/>
              <a:gd name="connsiteX0" fmla="*/ 3509833 w 4661925"/>
              <a:gd name="connsiteY0" fmla="*/ 609203 h 1260204"/>
              <a:gd name="connsiteX1" fmla="*/ 1291965 w 4661925"/>
              <a:gd name="connsiteY1" fmla="*/ 1585 h 1260204"/>
              <a:gd name="connsiteX2" fmla="*/ 509298 w 4661925"/>
              <a:gd name="connsiteY2" fmla="*/ 437271 h 1260204"/>
              <a:gd name="connsiteX3" fmla="*/ 8219 w 4661925"/>
              <a:gd name="connsiteY3" fmla="*/ 580233 h 1260204"/>
              <a:gd name="connsiteX4" fmla="*/ 208889 w 4661925"/>
              <a:gd name="connsiteY4" fmla="*/ 722628 h 1260204"/>
              <a:gd name="connsiteX5" fmla="*/ 64510 w 4661925"/>
              <a:gd name="connsiteY5" fmla="*/ 764338 h 1260204"/>
              <a:gd name="connsiteX6" fmla="*/ 802869 w 4661925"/>
              <a:gd name="connsiteY6" fmla="*/ 1222295 h 1260204"/>
              <a:gd name="connsiteX7" fmla="*/ 2224294 w 4661925"/>
              <a:gd name="connsiteY7" fmla="*/ 1193891 h 1260204"/>
              <a:gd name="connsiteX8" fmla="*/ 3524648 w 4661925"/>
              <a:gd name="connsiteY8" fmla="*/ 871067 h 1260204"/>
              <a:gd name="connsiteX9" fmla="*/ 4474435 w 4661925"/>
              <a:gd name="connsiteY9" fmla="*/ 987703 h 1260204"/>
              <a:gd name="connsiteX10" fmla="*/ 4582012 w 4661925"/>
              <a:gd name="connsiteY10" fmla="*/ 216738 h 1260204"/>
              <a:gd name="connsiteX11" fmla="*/ 3509833 w 4661925"/>
              <a:gd name="connsiteY11" fmla="*/ 609203 h 1260204"/>
              <a:gd name="connsiteX0" fmla="*/ 3509833 w 4661925"/>
              <a:gd name="connsiteY0" fmla="*/ 609203 h 1206372"/>
              <a:gd name="connsiteX1" fmla="*/ 1291965 w 4661925"/>
              <a:gd name="connsiteY1" fmla="*/ 1585 h 1206372"/>
              <a:gd name="connsiteX2" fmla="*/ 509298 w 4661925"/>
              <a:gd name="connsiteY2" fmla="*/ 437271 h 1206372"/>
              <a:gd name="connsiteX3" fmla="*/ 8219 w 4661925"/>
              <a:gd name="connsiteY3" fmla="*/ 580233 h 1206372"/>
              <a:gd name="connsiteX4" fmla="*/ 208889 w 4661925"/>
              <a:gd name="connsiteY4" fmla="*/ 722628 h 1206372"/>
              <a:gd name="connsiteX5" fmla="*/ 64510 w 4661925"/>
              <a:gd name="connsiteY5" fmla="*/ 764338 h 1206372"/>
              <a:gd name="connsiteX6" fmla="*/ 950456 w 4661925"/>
              <a:gd name="connsiteY6" fmla="*/ 1103583 h 1206372"/>
              <a:gd name="connsiteX7" fmla="*/ 2224294 w 4661925"/>
              <a:gd name="connsiteY7" fmla="*/ 1193891 h 1206372"/>
              <a:gd name="connsiteX8" fmla="*/ 3524648 w 4661925"/>
              <a:gd name="connsiteY8" fmla="*/ 871067 h 1206372"/>
              <a:gd name="connsiteX9" fmla="*/ 4474435 w 4661925"/>
              <a:gd name="connsiteY9" fmla="*/ 987703 h 1206372"/>
              <a:gd name="connsiteX10" fmla="*/ 4582012 w 4661925"/>
              <a:gd name="connsiteY10" fmla="*/ 216738 h 1206372"/>
              <a:gd name="connsiteX11" fmla="*/ 3509833 w 4661925"/>
              <a:gd name="connsiteY11" fmla="*/ 609203 h 1206372"/>
              <a:gd name="connsiteX0" fmla="*/ 3509833 w 4661925"/>
              <a:gd name="connsiteY0" fmla="*/ 609203 h 1567043"/>
              <a:gd name="connsiteX1" fmla="*/ 1291965 w 4661925"/>
              <a:gd name="connsiteY1" fmla="*/ 1585 h 1567043"/>
              <a:gd name="connsiteX2" fmla="*/ 509298 w 4661925"/>
              <a:gd name="connsiteY2" fmla="*/ 437271 h 1567043"/>
              <a:gd name="connsiteX3" fmla="*/ 8219 w 4661925"/>
              <a:gd name="connsiteY3" fmla="*/ 580233 h 1567043"/>
              <a:gd name="connsiteX4" fmla="*/ 208889 w 4661925"/>
              <a:gd name="connsiteY4" fmla="*/ 722628 h 1567043"/>
              <a:gd name="connsiteX5" fmla="*/ 64510 w 4661925"/>
              <a:gd name="connsiteY5" fmla="*/ 764338 h 1567043"/>
              <a:gd name="connsiteX6" fmla="*/ 950456 w 4661925"/>
              <a:gd name="connsiteY6" fmla="*/ 1103583 h 1567043"/>
              <a:gd name="connsiteX7" fmla="*/ 1245209 w 4661925"/>
              <a:gd name="connsiteY7" fmla="*/ 1566443 h 1567043"/>
              <a:gd name="connsiteX8" fmla="*/ 2224294 w 4661925"/>
              <a:gd name="connsiteY8" fmla="*/ 1193891 h 1567043"/>
              <a:gd name="connsiteX9" fmla="*/ 3524648 w 4661925"/>
              <a:gd name="connsiteY9" fmla="*/ 871067 h 1567043"/>
              <a:gd name="connsiteX10" fmla="*/ 4474435 w 4661925"/>
              <a:gd name="connsiteY10" fmla="*/ 987703 h 1567043"/>
              <a:gd name="connsiteX11" fmla="*/ 4582012 w 4661925"/>
              <a:gd name="connsiteY11" fmla="*/ 216738 h 1567043"/>
              <a:gd name="connsiteX12" fmla="*/ 3509833 w 4661925"/>
              <a:gd name="connsiteY12" fmla="*/ 609203 h 156704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3524648 w 4661925"/>
              <a:gd name="connsiteY10" fmla="*/ 871067 h 1570983"/>
              <a:gd name="connsiteX11" fmla="*/ 4474435 w 4661925"/>
              <a:gd name="connsiteY11" fmla="*/ 987703 h 1570983"/>
              <a:gd name="connsiteX12" fmla="*/ 4582012 w 4661925"/>
              <a:gd name="connsiteY12" fmla="*/ 216738 h 1570983"/>
              <a:gd name="connsiteX13" fmla="*/ 3509833 w 4661925"/>
              <a:gd name="connsiteY13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7502 w 4661925"/>
              <a:gd name="connsiteY9" fmla="*/ 145698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937287"/>
              <a:gd name="connsiteX1" fmla="*/ 1291965 w 4661925"/>
              <a:gd name="connsiteY1" fmla="*/ 1585 h 1937287"/>
              <a:gd name="connsiteX2" fmla="*/ 509298 w 4661925"/>
              <a:gd name="connsiteY2" fmla="*/ 437271 h 1937287"/>
              <a:gd name="connsiteX3" fmla="*/ 8219 w 4661925"/>
              <a:gd name="connsiteY3" fmla="*/ 580233 h 1937287"/>
              <a:gd name="connsiteX4" fmla="*/ 208889 w 4661925"/>
              <a:gd name="connsiteY4" fmla="*/ 722628 h 1937287"/>
              <a:gd name="connsiteX5" fmla="*/ 64510 w 4661925"/>
              <a:gd name="connsiteY5" fmla="*/ 764338 h 1937287"/>
              <a:gd name="connsiteX6" fmla="*/ 950456 w 4661925"/>
              <a:gd name="connsiteY6" fmla="*/ 1103583 h 1937287"/>
              <a:gd name="connsiteX7" fmla="*/ 1245209 w 4661925"/>
              <a:gd name="connsiteY7" fmla="*/ 1566443 h 1937287"/>
              <a:gd name="connsiteX8" fmla="*/ 1347878 w 4661925"/>
              <a:gd name="connsiteY8" fmla="*/ 1085180 h 1937287"/>
              <a:gd name="connsiteX9" fmla="*/ 2227502 w 4661925"/>
              <a:gd name="connsiteY9" fmla="*/ 1456981 h 1937287"/>
              <a:gd name="connsiteX10" fmla="*/ 2490075 w 4661925"/>
              <a:gd name="connsiteY10" fmla="*/ 1932204 h 1937287"/>
              <a:gd name="connsiteX11" fmla="*/ 3524648 w 4661925"/>
              <a:gd name="connsiteY11" fmla="*/ 871067 h 1937287"/>
              <a:gd name="connsiteX12" fmla="*/ 4474435 w 4661925"/>
              <a:gd name="connsiteY12" fmla="*/ 987703 h 1937287"/>
              <a:gd name="connsiteX13" fmla="*/ 4582012 w 4661925"/>
              <a:gd name="connsiteY13" fmla="*/ 216738 h 1937287"/>
              <a:gd name="connsiteX14" fmla="*/ 3509833 w 4661925"/>
              <a:gd name="connsiteY14" fmla="*/ 609203 h 1937287"/>
              <a:gd name="connsiteX0" fmla="*/ 3509833 w 4661925"/>
              <a:gd name="connsiteY0" fmla="*/ 609203 h 2205448"/>
              <a:gd name="connsiteX1" fmla="*/ 1291965 w 4661925"/>
              <a:gd name="connsiteY1" fmla="*/ 1585 h 2205448"/>
              <a:gd name="connsiteX2" fmla="*/ 509298 w 4661925"/>
              <a:gd name="connsiteY2" fmla="*/ 437271 h 2205448"/>
              <a:gd name="connsiteX3" fmla="*/ 8219 w 4661925"/>
              <a:gd name="connsiteY3" fmla="*/ 580233 h 2205448"/>
              <a:gd name="connsiteX4" fmla="*/ 208889 w 4661925"/>
              <a:gd name="connsiteY4" fmla="*/ 722628 h 2205448"/>
              <a:gd name="connsiteX5" fmla="*/ 64510 w 4661925"/>
              <a:gd name="connsiteY5" fmla="*/ 764338 h 2205448"/>
              <a:gd name="connsiteX6" fmla="*/ 950456 w 4661925"/>
              <a:gd name="connsiteY6" fmla="*/ 1103583 h 2205448"/>
              <a:gd name="connsiteX7" fmla="*/ 1245209 w 4661925"/>
              <a:gd name="connsiteY7" fmla="*/ 1566443 h 2205448"/>
              <a:gd name="connsiteX8" fmla="*/ 1347878 w 4661925"/>
              <a:gd name="connsiteY8" fmla="*/ 1085180 h 2205448"/>
              <a:gd name="connsiteX9" fmla="*/ 2227502 w 4661925"/>
              <a:gd name="connsiteY9" fmla="*/ 1456981 h 2205448"/>
              <a:gd name="connsiteX10" fmla="*/ 2490075 w 4661925"/>
              <a:gd name="connsiteY10" fmla="*/ 1932204 h 2205448"/>
              <a:gd name="connsiteX11" fmla="*/ 2296382 w 4661925"/>
              <a:gd name="connsiteY11" fmla="*/ 2156755 h 2205448"/>
              <a:gd name="connsiteX12" fmla="*/ 3524648 w 4661925"/>
              <a:gd name="connsiteY12" fmla="*/ 871067 h 2205448"/>
              <a:gd name="connsiteX13" fmla="*/ 4474435 w 4661925"/>
              <a:gd name="connsiteY13" fmla="*/ 987703 h 2205448"/>
              <a:gd name="connsiteX14" fmla="*/ 4582012 w 4661925"/>
              <a:gd name="connsiteY14" fmla="*/ 216738 h 2205448"/>
              <a:gd name="connsiteX15" fmla="*/ 3509833 w 4661925"/>
              <a:gd name="connsiteY15" fmla="*/ 609203 h 2205448"/>
              <a:gd name="connsiteX0" fmla="*/ 3509833 w 4661925"/>
              <a:gd name="connsiteY0" fmla="*/ 609203 h 2200033"/>
              <a:gd name="connsiteX1" fmla="*/ 1291965 w 4661925"/>
              <a:gd name="connsiteY1" fmla="*/ 1585 h 2200033"/>
              <a:gd name="connsiteX2" fmla="*/ 509298 w 4661925"/>
              <a:gd name="connsiteY2" fmla="*/ 437271 h 2200033"/>
              <a:gd name="connsiteX3" fmla="*/ 8219 w 4661925"/>
              <a:gd name="connsiteY3" fmla="*/ 580233 h 2200033"/>
              <a:gd name="connsiteX4" fmla="*/ 208889 w 4661925"/>
              <a:gd name="connsiteY4" fmla="*/ 722628 h 2200033"/>
              <a:gd name="connsiteX5" fmla="*/ 64510 w 4661925"/>
              <a:gd name="connsiteY5" fmla="*/ 764338 h 2200033"/>
              <a:gd name="connsiteX6" fmla="*/ 950456 w 4661925"/>
              <a:gd name="connsiteY6" fmla="*/ 1103583 h 2200033"/>
              <a:gd name="connsiteX7" fmla="*/ 1245209 w 4661925"/>
              <a:gd name="connsiteY7" fmla="*/ 1566443 h 2200033"/>
              <a:gd name="connsiteX8" fmla="*/ 1347878 w 4661925"/>
              <a:gd name="connsiteY8" fmla="*/ 1085180 h 2200033"/>
              <a:gd name="connsiteX9" fmla="*/ 2227502 w 4661925"/>
              <a:gd name="connsiteY9" fmla="*/ 1456981 h 2200033"/>
              <a:gd name="connsiteX10" fmla="*/ 2323238 w 4661925"/>
              <a:gd name="connsiteY10" fmla="*/ 1871244 h 2200033"/>
              <a:gd name="connsiteX11" fmla="*/ 2296382 w 4661925"/>
              <a:gd name="connsiteY11" fmla="*/ 2156755 h 2200033"/>
              <a:gd name="connsiteX12" fmla="*/ 3524648 w 4661925"/>
              <a:gd name="connsiteY12" fmla="*/ 871067 h 2200033"/>
              <a:gd name="connsiteX13" fmla="*/ 4474435 w 4661925"/>
              <a:gd name="connsiteY13" fmla="*/ 987703 h 2200033"/>
              <a:gd name="connsiteX14" fmla="*/ 4582012 w 4661925"/>
              <a:gd name="connsiteY14" fmla="*/ 216738 h 2200033"/>
              <a:gd name="connsiteX15" fmla="*/ 3509833 w 4661925"/>
              <a:gd name="connsiteY15" fmla="*/ 609203 h 2200033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524648 w 4661925"/>
              <a:gd name="connsiteY13" fmla="*/ 871067 h 2156810"/>
              <a:gd name="connsiteX14" fmla="*/ 4474435 w 4661925"/>
              <a:gd name="connsiteY14" fmla="*/ 987703 h 2156810"/>
              <a:gd name="connsiteX15" fmla="*/ 4582012 w 4661925"/>
              <a:gd name="connsiteY15" fmla="*/ 216738 h 2156810"/>
              <a:gd name="connsiteX16" fmla="*/ 3509833 w 4661925"/>
              <a:gd name="connsiteY16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3524648 w 4661925"/>
              <a:gd name="connsiteY14" fmla="*/ 871067 h 2156810"/>
              <a:gd name="connsiteX15" fmla="*/ 4474435 w 4661925"/>
              <a:gd name="connsiteY15" fmla="*/ 987703 h 2156810"/>
              <a:gd name="connsiteX16" fmla="*/ 4582012 w 4661925"/>
              <a:gd name="connsiteY16" fmla="*/ 216738 h 2156810"/>
              <a:gd name="connsiteX17" fmla="*/ 3509833 w 4661925"/>
              <a:gd name="connsiteY17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524648 w 4661925"/>
              <a:gd name="connsiteY15" fmla="*/ 871067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014509 w 4661925"/>
              <a:gd name="connsiteY15" fmla="*/ 1092448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584984"/>
              <a:gd name="connsiteY0" fmla="*/ 609203 h 2156810"/>
              <a:gd name="connsiteX1" fmla="*/ 1291965 w 4584984"/>
              <a:gd name="connsiteY1" fmla="*/ 1585 h 2156810"/>
              <a:gd name="connsiteX2" fmla="*/ 509298 w 4584984"/>
              <a:gd name="connsiteY2" fmla="*/ 437271 h 2156810"/>
              <a:gd name="connsiteX3" fmla="*/ 8219 w 4584984"/>
              <a:gd name="connsiteY3" fmla="*/ 580233 h 2156810"/>
              <a:gd name="connsiteX4" fmla="*/ 208889 w 4584984"/>
              <a:gd name="connsiteY4" fmla="*/ 722628 h 2156810"/>
              <a:gd name="connsiteX5" fmla="*/ 64510 w 4584984"/>
              <a:gd name="connsiteY5" fmla="*/ 764338 h 2156810"/>
              <a:gd name="connsiteX6" fmla="*/ 950456 w 4584984"/>
              <a:gd name="connsiteY6" fmla="*/ 1103583 h 2156810"/>
              <a:gd name="connsiteX7" fmla="*/ 1245209 w 4584984"/>
              <a:gd name="connsiteY7" fmla="*/ 1566443 h 2156810"/>
              <a:gd name="connsiteX8" fmla="*/ 1347878 w 4584984"/>
              <a:gd name="connsiteY8" fmla="*/ 1085180 h 2156810"/>
              <a:gd name="connsiteX9" fmla="*/ 2227502 w 4584984"/>
              <a:gd name="connsiteY9" fmla="*/ 1456981 h 2156810"/>
              <a:gd name="connsiteX10" fmla="*/ 2323238 w 4584984"/>
              <a:gd name="connsiteY10" fmla="*/ 1871244 h 2156810"/>
              <a:gd name="connsiteX11" fmla="*/ 2296382 w 4584984"/>
              <a:gd name="connsiteY11" fmla="*/ 2156755 h 2156810"/>
              <a:gd name="connsiteX12" fmla="*/ 2691018 w 4584984"/>
              <a:gd name="connsiteY12" fmla="*/ 1746078 h 2156810"/>
              <a:gd name="connsiteX13" fmla="*/ 3201157 w 4584984"/>
              <a:gd name="connsiteY13" fmla="*/ 2015585 h 2156810"/>
              <a:gd name="connsiteX14" fmla="*/ 2841814 w 4584984"/>
              <a:gd name="connsiteY14" fmla="*/ 1531113 h 2156810"/>
              <a:gd name="connsiteX15" fmla="*/ 3014509 w 4584984"/>
              <a:gd name="connsiteY15" fmla="*/ 1092448 h 2156810"/>
              <a:gd name="connsiteX16" fmla="*/ 3162191 w 4584984"/>
              <a:gd name="connsiteY16" fmla="*/ 791990 h 2156810"/>
              <a:gd name="connsiteX17" fmla="*/ 4582012 w 4584984"/>
              <a:gd name="connsiteY17" fmla="*/ 216738 h 2156810"/>
              <a:gd name="connsiteX18" fmla="*/ 3509833 w 4584984"/>
              <a:gd name="connsiteY18" fmla="*/ 609203 h 2156810"/>
              <a:gd name="connsiteX0" fmla="*/ 4582012 w 4622874"/>
              <a:gd name="connsiteY0" fmla="*/ 221864 h 2161936"/>
              <a:gd name="connsiteX1" fmla="*/ 1291965 w 4622874"/>
              <a:gd name="connsiteY1" fmla="*/ 6711 h 2161936"/>
              <a:gd name="connsiteX2" fmla="*/ 509298 w 4622874"/>
              <a:gd name="connsiteY2" fmla="*/ 442397 h 2161936"/>
              <a:gd name="connsiteX3" fmla="*/ 8219 w 4622874"/>
              <a:gd name="connsiteY3" fmla="*/ 585359 h 2161936"/>
              <a:gd name="connsiteX4" fmla="*/ 208889 w 4622874"/>
              <a:gd name="connsiteY4" fmla="*/ 727754 h 2161936"/>
              <a:gd name="connsiteX5" fmla="*/ 64510 w 4622874"/>
              <a:gd name="connsiteY5" fmla="*/ 769464 h 2161936"/>
              <a:gd name="connsiteX6" fmla="*/ 950456 w 4622874"/>
              <a:gd name="connsiteY6" fmla="*/ 1108709 h 2161936"/>
              <a:gd name="connsiteX7" fmla="*/ 1245209 w 4622874"/>
              <a:gd name="connsiteY7" fmla="*/ 1571569 h 2161936"/>
              <a:gd name="connsiteX8" fmla="*/ 1347878 w 4622874"/>
              <a:gd name="connsiteY8" fmla="*/ 1090306 h 2161936"/>
              <a:gd name="connsiteX9" fmla="*/ 2227502 w 4622874"/>
              <a:gd name="connsiteY9" fmla="*/ 1462107 h 2161936"/>
              <a:gd name="connsiteX10" fmla="*/ 2323238 w 4622874"/>
              <a:gd name="connsiteY10" fmla="*/ 1876370 h 2161936"/>
              <a:gd name="connsiteX11" fmla="*/ 2296382 w 4622874"/>
              <a:gd name="connsiteY11" fmla="*/ 2161881 h 2161936"/>
              <a:gd name="connsiteX12" fmla="*/ 2691018 w 4622874"/>
              <a:gd name="connsiteY12" fmla="*/ 1751204 h 2161936"/>
              <a:gd name="connsiteX13" fmla="*/ 3201157 w 4622874"/>
              <a:gd name="connsiteY13" fmla="*/ 2020711 h 2161936"/>
              <a:gd name="connsiteX14" fmla="*/ 2841814 w 4622874"/>
              <a:gd name="connsiteY14" fmla="*/ 1536239 h 2161936"/>
              <a:gd name="connsiteX15" fmla="*/ 3014509 w 4622874"/>
              <a:gd name="connsiteY15" fmla="*/ 1097574 h 2161936"/>
              <a:gd name="connsiteX16" fmla="*/ 3162191 w 4622874"/>
              <a:gd name="connsiteY16" fmla="*/ 797116 h 2161936"/>
              <a:gd name="connsiteX17" fmla="*/ 4582012 w 4622874"/>
              <a:gd name="connsiteY17" fmla="*/ 221864 h 2161936"/>
              <a:gd name="connsiteX0" fmla="*/ 3162191 w 3268156"/>
              <a:gd name="connsiteY0" fmla="*/ 796359 h 2161179"/>
              <a:gd name="connsiteX1" fmla="*/ 1291965 w 3268156"/>
              <a:gd name="connsiteY1" fmla="*/ 5954 h 2161179"/>
              <a:gd name="connsiteX2" fmla="*/ 509298 w 3268156"/>
              <a:gd name="connsiteY2" fmla="*/ 441640 h 2161179"/>
              <a:gd name="connsiteX3" fmla="*/ 8219 w 3268156"/>
              <a:gd name="connsiteY3" fmla="*/ 584602 h 2161179"/>
              <a:gd name="connsiteX4" fmla="*/ 208889 w 3268156"/>
              <a:gd name="connsiteY4" fmla="*/ 726997 h 2161179"/>
              <a:gd name="connsiteX5" fmla="*/ 64510 w 3268156"/>
              <a:gd name="connsiteY5" fmla="*/ 768707 h 2161179"/>
              <a:gd name="connsiteX6" fmla="*/ 950456 w 3268156"/>
              <a:gd name="connsiteY6" fmla="*/ 1107952 h 2161179"/>
              <a:gd name="connsiteX7" fmla="*/ 1245209 w 3268156"/>
              <a:gd name="connsiteY7" fmla="*/ 1570812 h 2161179"/>
              <a:gd name="connsiteX8" fmla="*/ 1347878 w 3268156"/>
              <a:gd name="connsiteY8" fmla="*/ 1089549 h 2161179"/>
              <a:gd name="connsiteX9" fmla="*/ 2227502 w 3268156"/>
              <a:gd name="connsiteY9" fmla="*/ 1461350 h 2161179"/>
              <a:gd name="connsiteX10" fmla="*/ 2323238 w 3268156"/>
              <a:gd name="connsiteY10" fmla="*/ 1875613 h 2161179"/>
              <a:gd name="connsiteX11" fmla="*/ 2296382 w 3268156"/>
              <a:gd name="connsiteY11" fmla="*/ 2161124 h 2161179"/>
              <a:gd name="connsiteX12" fmla="*/ 2691018 w 3268156"/>
              <a:gd name="connsiteY12" fmla="*/ 1750447 h 2161179"/>
              <a:gd name="connsiteX13" fmla="*/ 3201157 w 3268156"/>
              <a:gd name="connsiteY13" fmla="*/ 2019954 h 2161179"/>
              <a:gd name="connsiteX14" fmla="*/ 2841814 w 3268156"/>
              <a:gd name="connsiteY14" fmla="*/ 1535482 h 2161179"/>
              <a:gd name="connsiteX15" fmla="*/ 3014509 w 3268156"/>
              <a:gd name="connsiteY15" fmla="*/ 1096817 h 2161179"/>
              <a:gd name="connsiteX16" fmla="*/ 3162191 w 3268156"/>
              <a:gd name="connsiteY16" fmla="*/ 796359 h 2161179"/>
              <a:gd name="connsiteX0" fmla="*/ 2581467 w 3213878"/>
              <a:gd name="connsiteY0" fmla="*/ 447112 h 2155233"/>
              <a:gd name="connsiteX1" fmla="*/ 1291965 w 3213878"/>
              <a:gd name="connsiteY1" fmla="*/ 8 h 2155233"/>
              <a:gd name="connsiteX2" fmla="*/ 509298 w 3213878"/>
              <a:gd name="connsiteY2" fmla="*/ 435694 h 2155233"/>
              <a:gd name="connsiteX3" fmla="*/ 8219 w 3213878"/>
              <a:gd name="connsiteY3" fmla="*/ 578656 h 2155233"/>
              <a:gd name="connsiteX4" fmla="*/ 208889 w 3213878"/>
              <a:gd name="connsiteY4" fmla="*/ 721051 h 2155233"/>
              <a:gd name="connsiteX5" fmla="*/ 64510 w 3213878"/>
              <a:gd name="connsiteY5" fmla="*/ 762761 h 2155233"/>
              <a:gd name="connsiteX6" fmla="*/ 950456 w 3213878"/>
              <a:gd name="connsiteY6" fmla="*/ 1102006 h 2155233"/>
              <a:gd name="connsiteX7" fmla="*/ 1245209 w 3213878"/>
              <a:gd name="connsiteY7" fmla="*/ 1564866 h 2155233"/>
              <a:gd name="connsiteX8" fmla="*/ 1347878 w 3213878"/>
              <a:gd name="connsiteY8" fmla="*/ 1083603 h 2155233"/>
              <a:gd name="connsiteX9" fmla="*/ 2227502 w 3213878"/>
              <a:gd name="connsiteY9" fmla="*/ 1455404 h 2155233"/>
              <a:gd name="connsiteX10" fmla="*/ 2323238 w 3213878"/>
              <a:gd name="connsiteY10" fmla="*/ 1869667 h 2155233"/>
              <a:gd name="connsiteX11" fmla="*/ 2296382 w 3213878"/>
              <a:gd name="connsiteY11" fmla="*/ 2155178 h 2155233"/>
              <a:gd name="connsiteX12" fmla="*/ 2691018 w 3213878"/>
              <a:gd name="connsiteY12" fmla="*/ 1744501 h 2155233"/>
              <a:gd name="connsiteX13" fmla="*/ 3201157 w 3213878"/>
              <a:gd name="connsiteY13" fmla="*/ 2014008 h 2155233"/>
              <a:gd name="connsiteX14" fmla="*/ 2841814 w 3213878"/>
              <a:gd name="connsiteY14" fmla="*/ 1529536 h 2155233"/>
              <a:gd name="connsiteX15" fmla="*/ 3014509 w 3213878"/>
              <a:gd name="connsiteY15" fmla="*/ 1090871 h 2155233"/>
              <a:gd name="connsiteX16" fmla="*/ 2581467 w 3213878"/>
              <a:gd name="connsiteY16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691018 w 3452154"/>
              <a:gd name="connsiteY12" fmla="*/ 1744501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546639 w 3452154"/>
              <a:gd name="connsiteY12" fmla="*/ 1869630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227502 w 3452154"/>
              <a:gd name="connsiteY9" fmla="*/ 1455404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691018 w 3452154"/>
              <a:gd name="connsiteY12" fmla="*/ 1731668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1978283 w 3452154"/>
              <a:gd name="connsiteY0" fmla="*/ 233826 h 2163302"/>
              <a:gd name="connsiteX1" fmla="*/ 1291965 w 3452154"/>
              <a:gd name="connsiteY1" fmla="*/ 8103 h 2163302"/>
              <a:gd name="connsiteX2" fmla="*/ 509298 w 3452154"/>
              <a:gd name="connsiteY2" fmla="*/ 443789 h 2163302"/>
              <a:gd name="connsiteX3" fmla="*/ 8219 w 3452154"/>
              <a:gd name="connsiteY3" fmla="*/ 586751 h 2163302"/>
              <a:gd name="connsiteX4" fmla="*/ 208889 w 3452154"/>
              <a:gd name="connsiteY4" fmla="*/ 729146 h 2163302"/>
              <a:gd name="connsiteX5" fmla="*/ 64510 w 3452154"/>
              <a:gd name="connsiteY5" fmla="*/ 770856 h 2163302"/>
              <a:gd name="connsiteX6" fmla="*/ 950456 w 3452154"/>
              <a:gd name="connsiteY6" fmla="*/ 1110101 h 2163302"/>
              <a:gd name="connsiteX7" fmla="*/ 1245209 w 3452154"/>
              <a:gd name="connsiteY7" fmla="*/ 1572961 h 2163302"/>
              <a:gd name="connsiteX8" fmla="*/ 1347878 w 3452154"/>
              <a:gd name="connsiteY8" fmla="*/ 1091698 h 2163302"/>
              <a:gd name="connsiteX9" fmla="*/ 2124832 w 3452154"/>
              <a:gd name="connsiteY9" fmla="*/ 1514834 h 2163302"/>
              <a:gd name="connsiteX10" fmla="*/ 2438741 w 3452154"/>
              <a:gd name="connsiteY10" fmla="*/ 1653173 h 2163302"/>
              <a:gd name="connsiteX11" fmla="*/ 2296382 w 3452154"/>
              <a:gd name="connsiteY11" fmla="*/ 2163273 h 2163302"/>
              <a:gd name="connsiteX12" fmla="*/ 2691018 w 3452154"/>
              <a:gd name="connsiteY12" fmla="*/ 1739763 h 2163302"/>
              <a:gd name="connsiteX13" fmla="*/ 3201157 w 3452154"/>
              <a:gd name="connsiteY13" fmla="*/ 2022103 h 2163302"/>
              <a:gd name="connsiteX14" fmla="*/ 3441789 w 3452154"/>
              <a:gd name="connsiteY14" fmla="*/ 1864890 h 2163302"/>
              <a:gd name="connsiteX15" fmla="*/ 2841814 w 3452154"/>
              <a:gd name="connsiteY15" fmla="*/ 1537631 h 2163302"/>
              <a:gd name="connsiteX16" fmla="*/ 3014509 w 3452154"/>
              <a:gd name="connsiteY16" fmla="*/ 1098966 h 2163302"/>
              <a:gd name="connsiteX17" fmla="*/ 1978283 w 3452154"/>
              <a:gd name="connsiteY17" fmla="*/ 233826 h 2163302"/>
              <a:gd name="connsiteX0" fmla="*/ 1978283 w 3452154"/>
              <a:gd name="connsiteY0" fmla="*/ 101691 h 2031167"/>
              <a:gd name="connsiteX1" fmla="*/ 768993 w 3452154"/>
              <a:gd name="connsiteY1" fmla="*/ 65265 h 2031167"/>
              <a:gd name="connsiteX2" fmla="*/ 509298 w 3452154"/>
              <a:gd name="connsiteY2" fmla="*/ 311654 h 2031167"/>
              <a:gd name="connsiteX3" fmla="*/ 8219 w 3452154"/>
              <a:gd name="connsiteY3" fmla="*/ 454616 h 2031167"/>
              <a:gd name="connsiteX4" fmla="*/ 208889 w 3452154"/>
              <a:gd name="connsiteY4" fmla="*/ 597011 h 2031167"/>
              <a:gd name="connsiteX5" fmla="*/ 64510 w 3452154"/>
              <a:gd name="connsiteY5" fmla="*/ 638721 h 2031167"/>
              <a:gd name="connsiteX6" fmla="*/ 950456 w 3452154"/>
              <a:gd name="connsiteY6" fmla="*/ 977966 h 2031167"/>
              <a:gd name="connsiteX7" fmla="*/ 1245209 w 3452154"/>
              <a:gd name="connsiteY7" fmla="*/ 1440826 h 2031167"/>
              <a:gd name="connsiteX8" fmla="*/ 1347878 w 3452154"/>
              <a:gd name="connsiteY8" fmla="*/ 959563 h 2031167"/>
              <a:gd name="connsiteX9" fmla="*/ 2124832 w 3452154"/>
              <a:gd name="connsiteY9" fmla="*/ 1382699 h 2031167"/>
              <a:gd name="connsiteX10" fmla="*/ 2438741 w 3452154"/>
              <a:gd name="connsiteY10" fmla="*/ 1521038 h 2031167"/>
              <a:gd name="connsiteX11" fmla="*/ 2296382 w 3452154"/>
              <a:gd name="connsiteY11" fmla="*/ 2031138 h 2031167"/>
              <a:gd name="connsiteX12" fmla="*/ 2691018 w 3452154"/>
              <a:gd name="connsiteY12" fmla="*/ 1607628 h 2031167"/>
              <a:gd name="connsiteX13" fmla="*/ 3201157 w 3452154"/>
              <a:gd name="connsiteY13" fmla="*/ 1889968 h 2031167"/>
              <a:gd name="connsiteX14" fmla="*/ 3441789 w 3452154"/>
              <a:gd name="connsiteY14" fmla="*/ 1732755 h 2031167"/>
              <a:gd name="connsiteX15" fmla="*/ 2841814 w 3452154"/>
              <a:gd name="connsiteY15" fmla="*/ 1405496 h 2031167"/>
              <a:gd name="connsiteX16" fmla="*/ 3014509 w 3452154"/>
              <a:gd name="connsiteY16" fmla="*/ 966831 h 2031167"/>
              <a:gd name="connsiteX17" fmla="*/ 1978283 w 3452154"/>
              <a:gd name="connsiteY17" fmla="*/ 101691 h 2031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65458 w 3439329"/>
              <a:gd name="connsiteY0" fmla="*/ 107691 h 2037167"/>
              <a:gd name="connsiteX1" fmla="*/ 756168 w 3439329"/>
              <a:gd name="connsiteY1" fmla="*/ 71265 h 2037167"/>
              <a:gd name="connsiteX2" fmla="*/ 413054 w 3439329"/>
              <a:gd name="connsiteY2" fmla="*/ 429949 h 2037167"/>
              <a:gd name="connsiteX3" fmla="*/ 5019 w 3439329"/>
              <a:gd name="connsiteY3" fmla="*/ 560077 h 2037167"/>
              <a:gd name="connsiteX4" fmla="*/ 196064 w 3439329"/>
              <a:gd name="connsiteY4" fmla="*/ 603011 h 2037167"/>
              <a:gd name="connsiteX5" fmla="*/ 51685 w 3439329"/>
              <a:gd name="connsiteY5" fmla="*/ 644721 h 2037167"/>
              <a:gd name="connsiteX6" fmla="*/ 937631 w 3439329"/>
              <a:gd name="connsiteY6" fmla="*/ 983966 h 2037167"/>
              <a:gd name="connsiteX7" fmla="*/ 1232384 w 3439329"/>
              <a:gd name="connsiteY7" fmla="*/ 1446826 h 2037167"/>
              <a:gd name="connsiteX8" fmla="*/ 1335053 w 3439329"/>
              <a:gd name="connsiteY8" fmla="*/ 965563 h 2037167"/>
              <a:gd name="connsiteX9" fmla="*/ 2112007 w 3439329"/>
              <a:gd name="connsiteY9" fmla="*/ 1388699 h 2037167"/>
              <a:gd name="connsiteX10" fmla="*/ 2425916 w 3439329"/>
              <a:gd name="connsiteY10" fmla="*/ 1527038 h 2037167"/>
              <a:gd name="connsiteX11" fmla="*/ 2283557 w 3439329"/>
              <a:gd name="connsiteY11" fmla="*/ 2037138 h 2037167"/>
              <a:gd name="connsiteX12" fmla="*/ 2678193 w 3439329"/>
              <a:gd name="connsiteY12" fmla="*/ 1613628 h 2037167"/>
              <a:gd name="connsiteX13" fmla="*/ 3188332 w 3439329"/>
              <a:gd name="connsiteY13" fmla="*/ 1895968 h 2037167"/>
              <a:gd name="connsiteX14" fmla="*/ 3428964 w 3439329"/>
              <a:gd name="connsiteY14" fmla="*/ 1738755 h 2037167"/>
              <a:gd name="connsiteX15" fmla="*/ 2828989 w 3439329"/>
              <a:gd name="connsiteY15" fmla="*/ 1411496 h 2037167"/>
              <a:gd name="connsiteX16" fmla="*/ 3001684 w 3439329"/>
              <a:gd name="connsiteY16" fmla="*/ 972831 h 2037167"/>
              <a:gd name="connsiteX17" fmla="*/ 1965458 w 3439329"/>
              <a:gd name="connsiteY17" fmla="*/ 107691 h 2037167"/>
              <a:gd name="connsiteX0" fmla="*/ 1962794 w 3436665"/>
              <a:gd name="connsiteY0" fmla="*/ 107164 h 2036640"/>
              <a:gd name="connsiteX1" fmla="*/ 753504 w 3436665"/>
              <a:gd name="connsiteY1" fmla="*/ 70738 h 2036640"/>
              <a:gd name="connsiteX2" fmla="*/ 333388 w 3436665"/>
              <a:gd name="connsiteY2" fmla="*/ 419797 h 2036640"/>
              <a:gd name="connsiteX3" fmla="*/ 2355 w 3436665"/>
              <a:gd name="connsiteY3" fmla="*/ 559550 h 2036640"/>
              <a:gd name="connsiteX4" fmla="*/ 193400 w 3436665"/>
              <a:gd name="connsiteY4" fmla="*/ 602484 h 2036640"/>
              <a:gd name="connsiteX5" fmla="*/ 49021 w 3436665"/>
              <a:gd name="connsiteY5" fmla="*/ 644194 h 2036640"/>
              <a:gd name="connsiteX6" fmla="*/ 934967 w 3436665"/>
              <a:gd name="connsiteY6" fmla="*/ 983439 h 2036640"/>
              <a:gd name="connsiteX7" fmla="*/ 1229720 w 3436665"/>
              <a:gd name="connsiteY7" fmla="*/ 1446299 h 2036640"/>
              <a:gd name="connsiteX8" fmla="*/ 1332389 w 3436665"/>
              <a:gd name="connsiteY8" fmla="*/ 965036 h 2036640"/>
              <a:gd name="connsiteX9" fmla="*/ 2109343 w 3436665"/>
              <a:gd name="connsiteY9" fmla="*/ 1388172 h 2036640"/>
              <a:gd name="connsiteX10" fmla="*/ 2423252 w 3436665"/>
              <a:gd name="connsiteY10" fmla="*/ 1526511 h 2036640"/>
              <a:gd name="connsiteX11" fmla="*/ 2280893 w 3436665"/>
              <a:gd name="connsiteY11" fmla="*/ 2036611 h 2036640"/>
              <a:gd name="connsiteX12" fmla="*/ 2675529 w 3436665"/>
              <a:gd name="connsiteY12" fmla="*/ 1613101 h 2036640"/>
              <a:gd name="connsiteX13" fmla="*/ 3185668 w 3436665"/>
              <a:gd name="connsiteY13" fmla="*/ 1895441 h 2036640"/>
              <a:gd name="connsiteX14" fmla="*/ 3426300 w 3436665"/>
              <a:gd name="connsiteY14" fmla="*/ 1738228 h 2036640"/>
              <a:gd name="connsiteX15" fmla="*/ 2826325 w 3436665"/>
              <a:gd name="connsiteY15" fmla="*/ 1410969 h 2036640"/>
              <a:gd name="connsiteX16" fmla="*/ 2999020 w 3436665"/>
              <a:gd name="connsiteY16" fmla="*/ 972304 h 2036640"/>
              <a:gd name="connsiteX17" fmla="*/ 1962794 w 3436665"/>
              <a:gd name="connsiteY17" fmla="*/ 107164 h 2036640"/>
              <a:gd name="connsiteX0" fmla="*/ 1969211 w 3436665"/>
              <a:gd name="connsiteY0" fmla="*/ 373384 h 1965975"/>
              <a:gd name="connsiteX1" fmla="*/ 753504 w 3436665"/>
              <a:gd name="connsiteY1" fmla="*/ 73 h 1965975"/>
              <a:gd name="connsiteX2" fmla="*/ 333388 w 3436665"/>
              <a:gd name="connsiteY2" fmla="*/ 349132 h 1965975"/>
              <a:gd name="connsiteX3" fmla="*/ 2355 w 3436665"/>
              <a:gd name="connsiteY3" fmla="*/ 488885 h 1965975"/>
              <a:gd name="connsiteX4" fmla="*/ 193400 w 3436665"/>
              <a:gd name="connsiteY4" fmla="*/ 531819 h 1965975"/>
              <a:gd name="connsiteX5" fmla="*/ 49021 w 3436665"/>
              <a:gd name="connsiteY5" fmla="*/ 573529 h 1965975"/>
              <a:gd name="connsiteX6" fmla="*/ 934967 w 3436665"/>
              <a:gd name="connsiteY6" fmla="*/ 912774 h 1965975"/>
              <a:gd name="connsiteX7" fmla="*/ 1229720 w 3436665"/>
              <a:gd name="connsiteY7" fmla="*/ 1375634 h 1965975"/>
              <a:gd name="connsiteX8" fmla="*/ 1332389 w 3436665"/>
              <a:gd name="connsiteY8" fmla="*/ 894371 h 1965975"/>
              <a:gd name="connsiteX9" fmla="*/ 2109343 w 3436665"/>
              <a:gd name="connsiteY9" fmla="*/ 1317507 h 1965975"/>
              <a:gd name="connsiteX10" fmla="*/ 2423252 w 3436665"/>
              <a:gd name="connsiteY10" fmla="*/ 1455846 h 1965975"/>
              <a:gd name="connsiteX11" fmla="*/ 2280893 w 3436665"/>
              <a:gd name="connsiteY11" fmla="*/ 1965946 h 1965975"/>
              <a:gd name="connsiteX12" fmla="*/ 2675529 w 3436665"/>
              <a:gd name="connsiteY12" fmla="*/ 1542436 h 1965975"/>
              <a:gd name="connsiteX13" fmla="*/ 3185668 w 3436665"/>
              <a:gd name="connsiteY13" fmla="*/ 1824776 h 1965975"/>
              <a:gd name="connsiteX14" fmla="*/ 3426300 w 3436665"/>
              <a:gd name="connsiteY14" fmla="*/ 1667563 h 1965975"/>
              <a:gd name="connsiteX15" fmla="*/ 2826325 w 3436665"/>
              <a:gd name="connsiteY15" fmla="*/ 1340304 h 1965975"/>
              <a:gd name="connsiteX16" fmla="*/ 2999020 w 3436665"/>
              <a:gd name="connsiteY16" fmla="*/ 901639 h 1965975"/>
              <a:gd name="connsiteX17" fmla="*/ 1969211 w 3436665"/>
              <a:gd name="connsiteY17" fmla="*/ 373384 h 1965975"/>
              <a:gd name="connsiteX0" fmla="*/ 1969211 w 3436665"/>
              <a:gd name="connsiteY0" fmla="*/ 434324 h 2026915"/>
              <a:gd name="connsiteX1" fmla="*/ 804839 w 3436665"/>
              <a:gd name="connsiteY1" fmla="*/ 53 h 2026915"/>
              <a:gd name="connsiteX2" fmla="*/ 333388 w 3436665"/>
              <a:gd name="connsiteY2" fmla="*/ 410072 h 2026915"/>
              <a:gd name="connsiteX3" fmla="*/ 2355 w 3436665"/>
              <a:gd name="connsiteY3" fmla="*/ 549825 h 2026915"/>
              <a:gd name="connsiteX4" fmla="*/ 193400 w 3436665"/>
              <a:gd name="connsiteY4" fmla="*/ 592759 h 2026915"/>
              <a:gd name="connsiteX5" fmla="*/ 49021 w 3436665"/>
              <a:gd name="connsiteY5" fmla="*/ 634469 h 2026915"/>
              <a:gd name="connsiteX6" fmla="*/ 934967 w 3436665"/>
              <a:gd name="connsiteY6" fmla="*/ 973714 h 2026915"/>
              <a:gd name="connsiteX7" fmla="*/ 1229720 w 3436665"/>
              <a:gd name="connsiteY7" fmla="*/ 1436574 h 2026915"/>
              <a:gd name="connsiteX8" fmla="*/ 1332389 w 3436665"/>
              <a:gd name="connsiteY8" fmla="*/ 955311 h 2026915"/>
              <a:gd name="connsiteX9" fmla="*/ 2109343 w 3436665"/>
              <a:gd name="connsiteY9" fmla="*/ 1378447 h 2026915"/>
              <a:gd name="connsiteX10" fmla="*/ 2423252 w 3436665"/>
              <a:gd name="connsiteY10" fmla="*/ 1516786 h 2026915"/>
              <a:gd name="connsiteX11" fmla="*/ 2280893 w 3436665"/>
              <a:gd name="connsiteY11" fmla="*/ 2026886 h 2026915"/>
              <a:gd name="connsiteX12" fmla="*/ 2675529 w 3436665"/>
              <a:gd name="connsiteY12" fmla="*/ 1603376 h 2026915"/>
              <a:gd name="connsiteX13" fmla="*/ 3185668 w 3436665"/>
              <a:gd name="connsiteY13" fmla="*/ 1885716 h 2026915"/>
              <a:gd name="connsiteX14" fmla="*/ 3426300 w 3436665"/>
              <a:gd name="connsiteY14" fmla="*/ 1728503 h 2026915"/>
              <a:gd name="connsiteX15" fmla="*/ 2826325 w 3436665"/>
              <a:gd name="connsiteY15" fmla="*/ 1401244 h 2026915"/>
              <a:gd name="connsiteX16" fmla="*/ 2999020 w 3436665"/>
              <a:gd name="connsiteY16" fmla="*/ 962579 h 2026915"/>
              <a:gd name="connsiteX17" fmla="*/ 1969211 w 3436665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2086133 w 3553587"/>
              <a:gd name="connsiteY0" fmla="*/ 434324 h 2026915"/>
              <a:gd name="connsiteX1" fmla="*/ 921761 w 3553587"/>
              <a:gd name="connsiteY1" fmla="*/ 53 h 2026915"/>
              <a:gd name="connsiteX2" fmla="*/ 450310 w 3553587"/>
              <a:gd name="connsiteY2" fmla="*/ 410072 h 2026915"/>
              <a:gd name="connsiteX3" fmla="*/ 119277 w 3553587"/>
              <a:gd name="connsiteY3" fmla="*/ 549825 h 2026915"/>
              <a:gd name="connsiteX4" fmla="*/ 21564 w 3553587"/>
              <a:gd name="connsiteY4" fmla="*/ 573508 h 2026915"/>
              <a:gd name="connsiteX5" fmla="*/ 165943 w 3553587"/>
              <a:gd name="connsiteY5" fmla="*/ 634469 h 2026915"/>
              <a:gd name="connsiteX6" fmla="*/ 1051889 w 3553587"/>
              <a:gd name="connsiteY6" fmla="*/ 973714 h 2026915"/>
              <a:gd name="connsiteX7" fmla="*/ 1346642 w 3553587"/>
              <a:gd name="connsiteY7" fmla="*/ 1436574 h 2026915"/>
              <a:gd name="connsiteX8" fmla="*/ 1449311 w 3553587"/>
              <a:gd name="connsiteY8" fmla="*/ 955311 h 2026915"/>
              <a:gd name="connsiteX9" fmla="*/ 2226265 w 3553587"/>
              <a:gd name="connsiteY9" fmla="*/ 1378447 h 2026915"/>
              <a:gd name="connsiteX10" fmla="*/ 2540174 w 3553587"/>
              <a:gd name="connsiteY10" fmla="*/ 1516786 h 2026915"/>
              <a:gd name="connsiteX11" fmla="*/ 2397815 w 3553587"/>
              <a:gd name="connsiteY11" fmla="*/ 2026886 h 2026915"/>
              <a:gd name="connsiteX12" fmla="*/ 2792451 w 3553587"/>
              <a:gd name="connsiteY12" fmla="*/ 1603376 h 2026915"/>
              <a:gd name="connsiteX13" fmla="*/ 3302590 w 3553587"/>
              <a:gd name="connsiteY13" fmla="*/ 1885716 h 2026915"/>
              <a:gd name="connsiteX14" fmla="*/ 3543222 w 3553587"/>
              <a:gd name="connsiteY14" fmla="*/ 1728503 h 2026915"/>
              <a:gd name="connsiteX15" fmla="*/ 2943247 w 3553587"/>
              <a:gd name="connsiteY15" fmla="*/ 1401244 h 2026915"/>
              <a:gd name="connsiteX16" fmla="*/ 3115942 w 3553587"/>
              <a:gd name="connsiteY16" fmla="*/ 962579 h 2026915"/>
              <a:gd name="connsiteX17" fmla="*/ 2086133 w 3553587"/>
              <a:gd name="connsiteY17" fmla="*/ 434324 h 2026915"/>
              <a:gd name="connsiteX0" fmla="*/ 2019683 w 3487137"/>
              <a:gd name="connsiteY0" fmla="*/ 434324 h 2026915"/>
              <a:gd name="connsiteX1" fmla="*/ 855311 w 3487137"/>
              <a:gd name="connsiteY1" fmla="*/ 53 h 2026915"/>
              <a:gd name="connsiteX2" fmla="*/ 383860 w 3487137"/>
              <a:gd name="connsiteY2" fmla="*/ 410072 h 2026915"/>
              <a:gd name="connsiteX3" fmla="*/ 52827 w 3487137"/>
              <a:gd name="connsiteY3" fmla="*/ 549825 h 2026915"/>
              <a:gd name="connsiteX4" fmla="*/ 99493 w 3487137"/>
              <a:gd name="connsiteY4" fmla="*/ 634469 h 2026915"/>
              <a:gd name="connsiteX5" fmla="*/ 985439 w 3487137"/>
              <a:gd name="connsiteY5" fmla="*/ 973714 h 2026915"/>
              <a:gd name="connsiteX6" fmla="*/ 1280192 w 3487137"/>
              <a:gd name="connsiteY6" fmla="*/ 1436574 h 2026915"/>
              <a:gd name="connsiteX7" fmla="*/ 1382861 w 3487137"/>
              <a:gd name="connsiteY7" fmla="*/ 955311 h 2026915"/>
              <a:gd name="connsiteX8" fmla="*/ 2159815 w 3487137"/>
              <a:gd name="connsiteY8" fmla="*/ 1378447 h 2026915"/>
              <a:gd name="connsiteX9" fmla="*/ 2473724 w 3487137"/>
              <a:gd name="connsiteY9" fmla="*/ 1516786 h 2026915"/>
              <a:gd name="connsiteX10" fmla="*/ 2331365 w 3487137"/>
              <a:gd name="connsiteY10" fmla="*/ 2026886 h 2026915"/>
              <a:gd name="connsiteX11" fmla="*/ 2726001 w 3487137"/>
              <a:gd name="connsiteY11" fmla="*/ 1603376 h 2026915"/>
              <a:gd name="connsiteX12" fmla="*/ 3236140 w 3487137"/>
              <a:gd name="connsiteY12" fmla="*/ 1885716 h 2026915"/>
              <a:gd name="connsiteX13" fmla="*/ 3476772 w 3487137"/>
              <a:gd name="connsiteY13" fmla="*/ 1728503 h 2026915"/>
              <a:gd name="connsiteX14" fmla="*/ 2876797 w 3487137"/>
              <a:gd name="connsiteY14" fmla="*/ 1401244 h 2026915"/>
              <a:gd name="connsiteX15" fmla="*/ 3049492 w 3487137"/>
              <a:gd name="connsiteY15" fmla="*/ 962579 h 2026915"/>
              <a:gd name="connsiteX16" fmla="*/ 2019683 w 3487137"/>
              <a:gd name="connsiteY16" fmla="*/ 434324 h 2026915"/>
              <a:gd name="connsiteX0" fmla="*/ 1942776 w 3410230"/>
              <a:gd name="connsiteY0" fmla="*/ 434324 h 2026915"/>
              <a:gd name="connsiteX1" fmla="*/ 778404 w 3410230"/>
              <a:gd name="connsiteY1" fmla="*/ 53 h 2026915"/>
              <a:gd name="connsiteX2" fmla="*/ 306953 w 3410230"/>
              <a:gd name="connsiteY2" fmla="*/ 410072 h 2026915"/>
              <a:gd name="connsiteX3" fmla="*/ 22586 w 3410230"/>
              <a:gd name="connsiteY3" fmla="*/ 634469 h 2026915"/>
              <a:gd name="connsiteX4" fmla="*/ 908532 w 3410230"/>
              <a:gd name="connsiteY4" fmla="*/ 973714 h 2026915"/>
              <a:gd name="connsiteX5" fmla="*/ 1203285 w 3410230"/>
              <a:gd name="connsiteY5" fmla="*/ 1436574 h 2026915"/>
              <a:gd name="connsiteX6" fmla="*/ 1305954 w 3410230"/>
              <a:gd name="connsiteY6" fmla="*/ 955311 h 2026915"/>
              <a:gd name="connsiteX7" fmla="*/ 2082908 w 3410230"/>
              <a:gd name="connsiteY7" fmla="*/ 1378447 h 2026915"/>
              <a:gd name="connsiteX8" fmla="*/ 2396817 w 3410230"/>
              <a:gd name="connsiteY8" fmla="*/ 1516786 h 2026915"/>
              <a:gd name="connsiteX9" fmla="*/ 2254458 w 3410230"/>
              <a:gd name="connsiteY9" fmla="*/ 2026886 h 2026915"/>
              <a:gd name="connsiteX10" fmla="*/ 2649094 w 3410230"/>
              <a:gd name="connsiteY10" fmla="*/ 1603376 h 2026915"/>
              <a:gd name="connsiteX11" fmla="*/ 3159233 w 3410230"/>
              <a:gd name="connsiteY11" fmla="*/ 1885716 h 2026915"/>
              <a:gd name="connsiteX12" fmla="*/ 3399865 w 3410230"/>
              <a:gd name="connsiteY12" fmla="*/ 1728503 h 2026915"/>
              <a:gd name="connsiteX13" fmla="*/ 2799890 w 3410230"/>
              <a:gd name="connsiteY13" fmla="*/ 1401244 h 2026915"/>
              <a:gd name="connsiteX14" fmla="*/ 2972585 w 3410230"/>
              <a:gd name="connsiteY14" fmla="*/ 962579 h 2026915"/>
              <a:gd name="connsiteX15" fmla="*/ 1942776 w 3410230"/>
              <a:gd name="connsiteY15" fmla="*/ 434324 h 2026915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09869 w 3411567"/>
              <a:gd name="connsiteY4" fmla="*/ 973707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1946283 w 3411567"/>
              <a:gd name="connsiteY7" fmla="*/ 1458651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74"/>
              <a:gd name="connsiteX1" fmla="*/ 779741 w 3411567"/>
              <a:gd name="connsiteY1" fmla="*/ 46 h 2026974"/>
              <a:gd name="connsiteX2" fmla="*/ 289040 w 3411567"/>
              <a:gd name="connsiteY2" fmla="*/ 458192 h 2026974"/>
              <a:gd name="connsiteX3" fmla="*/ 23923 w 3411567"/>
              <a:gd name="connsiteY3" fmla="*/ 634462 h 2026974"/>
              <a:gd name="connsiteX4" fmla="*/ 816825 w 3411567"/>
              <a:gd name="connsiteY4" fmla="*/ 890288 h 2026974"/>
              <a:gd name="connsiteX5" fmla="*/ 1053827 w 3411567"/>
              <a:gd name="connsiteY5" fmla="*/ 1378815 h 2026974"/>
              <a:gd name="connsiteX6" fmla="*/ 1191788 w 3411567"/>
              <a:gd name="connsiteY6" fmla="*/ 926428 h 2026974"/>
              <a:gd name="connsiteX7" fmla="*/ 1946283 w 3411567"/>
              <a:gd name="connsiteY7" fmla="*/ 1458651 h 2026974"/>
              <a:gd name="connsiteX8" fmla="*/ 1547923 w 3411567"/>
              <a:gd name="connsiteY8" fmla="*/ 1847246 h 2026974"/>
              <a:gd name="connsiteX9" fmla="*/ 2255795 w 3411567"/>
              <a:gd name="connsiteY9" fmla="*/ 2026879 h 2026974"/>
              <a:gd name="connsiteX10" fmla="*/ 2650431 w 3411567"/>
              <a:gd name="connsiteY10" fmla="*/ 1603369 h 2026974"/>
              <a:gd name="connsiteX11" fmla="*/ 3160570 w 3411567"/>
              <a:gd name="connsiteY11" fmla="*/ 1885709 h 2026974"/>
              <a:gd name="connsiteX12" fmla="*/ 3401202 w 3411567"/>
              <a:gd name="connsiteY12" fmla="*/ 1728496 h 2026974"/>
              <a:gd name="connsiteX13" fmla="*/ 2801227 w 3411567"/>
              <a:gd name="connsiteY13" fmla="*/ 1401237 h 2026974"/>
              <a:gd name="connsiteX14" fmla="*/ 2973922 w 3411567"/>
              <a:gd name="connsiteY14" fmla="*/ 962572 h 2026974"/>
              <a:gd name="connsiteX15" fmla="*/ 1944113 w 3411567"/>
              <a:gd name="connsiteY15" fmla="*/ 434317 h 2026974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650431 w 3411567"/>
              <a:gd name="connsiteY10" fmla="*/ 1603369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05589"/>
              <a:gd name="connsiteY0" fmla="*/ 434317 h 2062932"/>
              <a:gd name="connsiteX1" fmla="*/ 779741 w 3405589"/>
              <a:gd name="connsiteY1" fmla="*/ 46 h 2062932"/>
              <a:gd name="connsiteX2" fmla="*/ 289040 w 3405589"/>
              <a:gd name="connsiteY2" fmla="*/ 458192 h 2062932"/>
              <a:gd name="connsiteX3" fmla="*/ 23923 w 3405589"/>
              <a:gd name="connsiteY3" fmla="*/ 634462 h 2062932"/>
              <a:gd name="connsiteX4" fmla="*/ 816825 w 3405589"/>
              <a:gd name="connsiteY4" fmla="*/ 890288 h 2062932"/>
              <a:gd name="connsiteX5" fmla="*/ 1053827 w 3405589"/>
              <a:gd name="connsiteY5" fmla="*/ 1378815 h 2062932"/>
              <a:gd name="connsiteX6" fmla="*/ 1191788 w 3405589"/>
              <a:gd name="connsiteY6" fmla="*/ 926428 h 2062932"/>
              <a:gd name="connsiteX7" fmla="*/ 1946283 w 3405589"/>
              <a:gd name="connsiteY7" fmla="*/ 1458651 h 2062932"/>
              <a:gd name="connsiteX8" fmla="*/ 1547923 w 3405589"/>
              <a:gd name="connsiteY8" fmla="*/ 1847246 h 2062932"/>
              <a:gd name="connsiteX9" fmla="*/ 2310339 w 3405589"/>
              <a:gd name="connsiteY9" fmla="*/ 1542408 h 2062932"/>
              <a:gd name="connsiteX10" fmla="*/ 2586263 w 3405589"/>
              <a:gd name="connsiteY10" fmla="*/ 1680371 h 2062932"/>
              <a:gd name="connsiteX11" fmla="*/ 2804435 w 3405589"/>
              <a:gd name="connsiteY11" fmla="*/ 2058963 h 2062932"/>
              <a:gd name="connsiteX12" fmla="*/ 3401202 w 3405589"/>
              <a:gd name="connsiteY12" fmla="*/ 1728496 h 2062932"/>
              <a:gd name="connsiteX13" fmla="*/ 2801227 w 3405589"/>
              <a:gd name="connsiteY13" fmla="*/ 1401237 h 2062932"/>
              <a:gd name="connsiteX14" fmla="*/ 2973922 w 3405589"/>
              <a:gd name="connsiteY14" fmla="*/ 962572 h 2062932"/>
              <a:gd name="connsiteX15" fmla="*/ 1944113 w 3405589"/>
              <a:gd name="connsiteY15" fmla="*/ 434317 h 2062932"/>
              <a:gd name="connsiteX0" fmla="*/ 1944113 w 3406388"/>
              <a:gd name="connsiteY0" fmla="*/ 434317 h 2061344"/>
              <a:gd name="connsiteX1" fmla="*/ 779741 w 3406388"/>
              <a:gd name="connsiteY1" fmla="*/ 46 h 2061344"/>
              <a:gd name="connsiteX2" fmla="*/ 289040 w 3406388"/>
              <a:gd name="connsiteY2" fmla="*/ 458192 h 2061344"/>
              <a:gd name="connsiteX3" fmla="*/ 23923 w 3406388"/>
              <a:gd name="connsiteY3" fmla="*/ 634462 h 2061344"/>
              <a:gd name="connsiteX4" fmla="*/ 816825 w 3406388"/>
              <a:gd name="connsiteY4" fmla="*/ 890288 h 2061344"/>
              <a:gd name="connsiteX5" fmla="*/ 1053827 w 3406388"/>
              <a:gd name="connsiteY5" fmla="*/ 1378815 h 2061344"/>
              <a:gd name="connsiteX6" fmla="*/ 1191788 w 3406388"/>
              <a:gd name="connsiteY6" fmla="*/ 926428 h 2061344"/>
              <a:gd name="connsiteX7" fmla="*/ 1946283 w 3406388"/>
              <a:gd name="connsiteY7" fmla="*/ 1458651 h 2061344"/>
              <a:gd name="connsiteX8" fmla="*/ 1547923 w 3406388"/>
              <a:gd name="connsiteY8" fmla="*/ 1847246 h 2061344"/>
              <a:gd name="connsiteX9" fmla="*/ 2310339 w 3406388"/>
              <a:gd name="connsiteY9" fmla="*/ 1542408 h 2061344"/>
              <a:gd name="connsiteX10" fmla="*/ 2804435 w 3406388"/>
              <a:gd name="connsiteY10" fmla="*/ 2058963 h 2061344"/>
              <a:gd name="connsiteX11" fmla="*/ 3401202 w 3406388"/>
              <a:gd name="connsiteY11" fmla="*/ 1728496 h 2061344"/>
              <a:gd name="connsiteX12" fmla="*/ 2801227 w 3406388"/>
              <a:gd name="connsiteY12" fmla="*/ 1401237 h 2061344"/>
              <a:gd name="connsiteX13" fmla="*/ 2973922 w 3406388"/>
              <a:gd name="connsiteY13" fmla="*/ 962572 h 2061344"/>
              <a:gd name="connsiteX14" fmla="*/ 1944113 w 3406388"/>
              <a:gd name="connsiteY14" fmla="*/ 434317 h 2061344"/>
              <a:gd name="connsiteX0" fmla="*/ 1944113 w 3406388"/>
              <a:gd name="connsiteY0" fmla="*/ 437387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1944113 w 3406388"/>
              <a:gd name="connsiteY15" fmla="*/ 437387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11490 w 3406388"/>
              <a:gd name="connsiteY15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326381 w 3406388"/>
              <a:gd name="connsiteY13" fmla="*/ 1375432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310339 w 2925553"/>
              <a:gd name="connsiteY10" fmla="*/ 1545478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088958 w 2925553"/>
              <a:gd name="connsiteY10" fmla="*/ 1587187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2088958 w 2854659"/>
              <a:gd name="connsiteY10" fmla="*/ 1587187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1678280 w 2854659"/>
              <a:gd name="connsiteY10" fmla="*/ 1985031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13010"/>
              <a:gd name="connsiteY0" fmla="*/ 341135 h 2067898"/>
              <a:gd name="connsiteX1" fmla="*/ 1639778 w 2813010"/>
              <a:gd name="connsiteY1" fmla="*/ 268524 h 2067898"/>
              <a:gd name="connsiteX2" fmla="*/ 779741 w 2813010"/>
              <a:gd name="connsiteY2" fmla="*/ 3116 h 2067898"/>
              <a:gd name="connsiteX3" fmla="*/ 289040 w 2813010"/>
              <a:gd name="connsiteY3" fmla="*/ 461262 h 2067898"/>
              <a:gd name="connsiteX4" fmla="*/ 23923 w 2813010"/>
              <a:gd name="connsiteY4" fmla="*/ 637532 h 2067898"/>
              <a:gd name="connsiteX5" fmla="*/ 816825 w 2813010"/>
              <a:gd name="connsiteY5" fmla="*/ 893358 h 2067898"/>
              <a:gd name="connsiteX6" fmla="*/ 1053827 w 2813010"/>
              <a:gd name="connsiteY6" fmla="*/ 1381885 h 2067898"/>
              <a:gd name="connsiteX7" fmla="*/ 1191788 w 2813010"/>
              <a:gd name="connsiteY7" fmla="*/ 929498 h 2067898"/>
              <a:gd name="connsiteX8" fmla="*/ 1946283 w 2813010"/>
              <a:gd name="connsiteY8" fmla="*/ 1461721 h 2067898"/>
              <a:gd name="connsiteX9" fmla="*/ 1547923 w 2813010"/>
              <a:gd name="connsiteY9" fmla="*/ 1850316 h 2067898"/>
              <a:gd name="connsiteX10" fmla="*/ 1678280 w 2813010"/>
              <a:gd name="connsiteY10" fmla="*/ 1985031 h 2067898"/>
              <a:gd name="connsiteX11" fmla="*/ 2130668 w 2813010"/>
              <a:gd name="connsiteY11" fmla="*/ 1590234 h 2067898"/>
              <a:gd name="connsiteX12" fmla="*/ 2804435 w 2813010"/>
              <a:gd name="connsiteY12" fmla="*/ 2062033 h 2067898"/>
              <a:gd name="connsiteX13" fmla="*/ 2560595 w 2813010"/>
              <a:gd name="connsiteY13" fmla="*/ 1622481 h 2067898"/>
              <a:gd name="connsiteX14" fmla="*/ 2326381 w 2813010"/>
              <a:gd name="connsiteY14" fmla="*/ 1375432 h 2067898"/>
              <a:gd name="connsiteX15" fmla="*/ 2296945 w 2813010"/>
              <a:gd name="connsiteY15" fmla="*/ 1251192 h 2067898"/>
              <a:gd name="connsiteX16" fmla="*/ 2050456 w 2813010"/>
              <a:gd name="connsiteY16" fmla="*/ 557281 h 2067898"/>
              <a:gd name="connsiteX17" fmla="*/ 2011490 w 2813010"/>
              <a:gd name="connsiteY17" fmla="*/ 341135 h 2067898"/>
              <a:gd name="connsiteX0" fmla="*/ 2011490 w 2960822"/>
              <a:gd name="connsiteY0" fmla="*/ 341135 h 1986400"/>
              <a:gd name="connsiteX1" fmla="*/ 1639778 w 2960822"/>
              <a:gd name="connsiteY1" fmla="*/ 268524 h 1986400"/>
              <a:gd name="connsiteX2" fmla="*/ 779741 w 2960822"/>
              <a:gd name="connsiteY2" fmla="*/ 3116 h 1986400"/>
              <a:gd name="connsiteX3" fmla="*/ 289040 w 2960822"/>
              <a:gd name="connsiteY3" fmla="*/ 461262 h 1986400"/>
              <a:gd name="connsiteX4" fmla="*/ 23923 w 2960822"/>
              <a:gd name="connsiteY4" fmla="*/ 637532 h 1986400"/>
              <a:gd name="connsiteX5" fmla="*/ 816825 w 2960822"/>
              <a:gd name="connsiteY5" fmla="*/ 893358 h 1986400"/>
              <a:gd name="connsiteX6" fmla="*/ 1053827 w 2960822"/>
              <a:gd name="connsiteY6" fmla="*/ 1381885 h 1986400"/>
              <a:gd name="connsiteX7" fmla="*/ 1191788 w 2960822"/>
              <a:gd name="connsiteY7" fmla="*/ 929498 h 1986400"/>
              <a:gd name="connsiteX8" fmla="*/ 1946283 w 2960822"/>
              <a:gd name="connsiteY8" fmla="*/ 1461721 h 1986400"/>
              <a:gd name="connsiteX9" fmla="*/ 1547923 w 2960822"/>
              <a:gd name="connsiteY9" fmla="*/ 1850316 h 1986400"/>
              <a:gd name="connsiteX10" fmla="*/ 1678280 w 2960822"/>
              <a:gd name="connsiteY10" fmla="*/ 1985031 h 1986400"/>
              <a:gd name="connsiteX11" fmla="*/ 2130668 w 2960822"/>
              <a:gd name="connsiteY11" fmla="*/ 1590234 h 1986400"/>
              <a:gd name="connsiteX12" fmla="*/ 2955230 w 2960822"/>
              <a:gd name="connsiteY12" fmla="*/ 1898404 h 1986400"/>
              <a:gd name="connsiteX13" fmla="*/ 2560595 w 2960822"/>
              <a:gd name="connsiteY13" fmla="*/ 1622481 h 1986400"/>
              <a:gd name="connsiteX14" fmla="*/ 2326381 w 2960822"/>
              <a:gd name="connsiteY14" fmla="*/ 1375432 h 1986400"/>
              <a:gd name="connsiteX15" fmla="*/ 2296945 w 2960822"/>
              <a:gd name="connsiteY15" fmla="*/ 1251192 h 1986400"/>
              <a:gd name="connsiteX16" fmla="*/ 2050456 w 2960822"/>
              <a:gd name="connsiteY16" fmla="*/ 557281 h 1986400"/>
              <a:gd name="connsiteX17" fmla="*/ 2011490 w 2960822"/>
              <a:gd name="connsiteY17" fmla="*/ 341135 h 1986400"/>
              <a:gd name="connsiteX0" fmla="*/ 2011490 w 2974559"/>
              <a:gd name="connsiteY0" fmla="*/ 341135 h 1986400"/>
              <a:gd name="connsiteX1" fmla="*/ 1639778 w 2974559"/>
              <a:gd name="connsiteY1" fmla="*/ 268524 h 1986400"/>
              <a:gd name="connsiteX2" fmla="*/ 779741 w 2974559"/>
              <a:gd name="connsiteY2" fmla="*/ 3116 h 1986400"/>
              <a:gd name="connsiteX3" fmla="*/ 289040 w 2974559"/>
              <a:gd name="connsiteY3" fmla="*/ 461262 h 1986400"/>
              <a:gd name="connsiteX4" fmla="*/ 23923 w 2974559"/>
              <a:gd name="connsiteY4" fmla="*/ 637532 h 1986400"/>
              <a:gd name="connsiteX5" fmla="*/ 816825 w 2974559"/>
              <a:gd name="connsiteY5" fmla="*/ 893358 h 1986400"/>
              <a:gd name="connsiteX6" fmla="*/ 1053827 w 2974559"/>
              <a:gd name="connsiteY6" fmla="*/ 1381885 h 1986400"/>
              <a:gd name="connsiteX7" fmla="*/ 1191788 w 2974559"/>
              <a:gd name="connsiteY7" fmla="*/ 929498 h 1986400"/>
              <a:gd name="connsiteX8" fmla="*/ 1946283 w 2974559"/>
              <a:gd name="connsiteY8" fmla="*/ 1461721 h 1986400"/>
              <a:gd name="connsiteX9" fmla="*/ 1547923 w 2974559"/>
              <a:gd name="connsiteY9" fmla="*/ 1850316 h 1986400"/>
              <a:gd name="connsiteX10" fmla="*/ 1678280 w 2974559"/>
              <a:gd name="connsiteY10" fmla="*/ 1985031 h 1986400"/>
              <a:gd name="connsiteX11" fmla="*/ 2130668 w 2974559"/>
              <a:gd name="connsiteY11" fmla="*/ 1590234 h 1986400"/>
              <a:gd name="connsiteX12" fmla="*/ 2955230 w 2974559"/>
              <a:gd name="connsiteY12" fmla="*/ 1898404 h 1986400"/>
              <a:gd name="connsiteX13" fmla="*/ 2871812 w 2974559"/>
              <a:gd name="connsiteY13" fmla="*/ 1705900 h 1986400"/>
              <a:gd name="connsiteX14" fmla="*/ 2326381 w 2974559"/>
              <a:gd name="connsiteY14" fmla="*/ 1375432 h 1986400"/>
              <a:gd name="connsiteX15" fmla="*/ 2296945 w 2974559"/>
              <a:gd name="connsiteY15" fmla="*/ 1251192 h 1986400"/>
              <a:gd name="connsiteX16" fmla="*/ 2050456 w 2974559"/>
              <a:gd name="connsiteY16" fmla="*/ 557281 h 1986400"/>
              <a:gd name="connsiteX17" fmla="*/ 2011490 w 2974559"/>
              <a:gd name="connsiteY17" fmla="*/ 341135 h 1986400"/>
              <a:gd name="connsiteX0" fmla="*/ 2011490 w 2876324"/>
              <a:gd name="connsiteY0" fmla="*/ 341135 h 1986400"/>
              <a:gd name="connsiteX1" fmla="*/ 1639778 w 2876324"/>
              <a:gd name="connsiteY1" fmla="*/ 268524 h 1986400"/>
              <a:gd name="connsiteX2" fmla="*/ 779741 w 2876324"/>
              <a:gd name="connsiteY2" fmla="*/ 3116 h 1986400"/>
              <a:gd name="connsiteX3" fmla="*/ 289040 w 2876324"/>
              <a:gd name="connsiteY3" fmla="*/ 461262 h 1986400"/>
              <a:gd name="connsiteX4" fmla="*/ 23923 w 2876324"/>
              <a:gd name="connsiteY4" fmla="*/ 637532 h 1986400"/>
              <a:gd name="connsiteX5" fmla="*/ 816825 w 2876324"/>
              <a:gd name="connsiteY5" fmla="*/ 893358 h 1986400"/>
              <a:gd name="connsiteX6" fmla="*/ 1053827 w 2876324"/>
              <a:gd name="connsiteY6" fmla="*/ 1381885 h 1986400"/>
              <a:gd name="connsiteX7" fmla="*/ 1191788 w 2876324"/>
              <a:gd name="connsiteY7" fmla="*/ 929498 h 1986400"/>
              <a:gd name="connsiteX8" fmla="*/ 1946283 w 2876324"/>
              <a:gd name="connsiteY8" fmla="*/ 1461721 h 1986400"/>
              <a:gd name="connsiteX9" fmla="*/ 1547923 w 2876324"/>
              <a:gd name="connsiteY9" fmla="*/ 1850316 h 1986400"/>
              <a:gd name="connsiteX10" fmla="*/ 1678280 w 2876324"/>
              <a:gd name="connsiteY10" fmla="*/ 1985031 h 1986400"/>
              <a:gd name="connsiteX11" fmla="*/ 2130668 w 2876324"/>
              <a:gd name="connsiteY11" fmla="*/ 1590234 h 1986400"/>
              <a:gd name="connsiteX12" fmla="*/ 2319963 w 2876324"/>
              <a:gd name="connsiteY12" fmla="*/ 1705899 h 1986400"/>
              <a:gd name="connsiteX13" fmla="*/ 2871812 w 2876324"/>
              <a:gd name="connsiteY13" fmla="*/ 1705900 h 1986400"/>
              <a:gd name="connsiteX14" fmla="*/ 2326381 w 2876324"/>
              <a:gd name="connsiteY14" fmla="*/ 1375432 h 1986400"/>
              <a:gd name="connsiteX15" fmla="*/ 2296945 w 2876324"/>
              <a:gd name="connsiteY15" fmla="*/ 1251192 h 1986400"/>
              <a:gd name="connsiteX16" fmla="*/ 2050456 w 2876324"/>
              <a:gd name="connsiteY16" fmla="*/ 557281 h 1986400"/>
              <a:gd name="connsiteX17" fmla="*/ 2011490 w 2876324"/>
              <a:gd name="connsiteY17" fmla="*/ 341135 h 1986400"/>
              <a:gd name="connsiteX0" fmla="*/ 2011490 w 2895434"/>
              <a:gd name="connsiteY0" fmla="*/ 341135 h 1986400"/>
              <a:gd name="connsiteX1" fmla="*/ 1639778 w 2895434"/>
              <a:gd name="connsiteY1" fmla="*/ 268524 h 1986400"/>
              <a:gd name="connsiteX2" fmla="*/ 779741 w 2895434"/>
              <a:gd name="connsiteY2" fmla="*/ 3116 h 1986400"/>
              <a:gd name="connsiteX3" fmla="*/ 289040 w 2895434"/>
              <a:gd name="connsiteY3" fmla="*/ 461262 h 1986400"/>
              <a:gd name="connsiteX4" fmla="*/ 23923 w 2895434"/>
              <a:gd name="connsiteY4" fmla="*/ 637532 h 1986400"/>
              <a:gd name="connsiteX5" fmla="*/ 816825 w 2895434"/>
              <a:gd name="connsiteY5" fmla="*/ 893358 h 1986400"/>
              <a:gd name="connsiteX6" fmla="*/ 1053827 w 2895434"/>
              <a:gd name="connsiteY6" fmla="*/ 1381885 h 1986400"/>
              <a:gd name="connsiteX7" fmla="*/ 1191788 w 2895434"/>
              <a:gd name="connsiteY7" fmla="*/ 929498 h 1986400"/>
              <a:gd name="connsiteX8" fmla="*/ 1946283 w 2895434"/>
              <a:gd name="connsiteY8" fmla="*/ 1461721 h 1986400"/>
              <a:gd name="connsiteX9" fmla="*/ 1547923 w 2895434"/>
              <a:gd name="connsiteY9" fmla="*/ 1850316 h 1986400"/>
              <a:gd name="connsiteX10" fmla="*/ 1678280 w 2895434"/>
              <a:gd name="connsiteY10" fmla="*/ 1985031 h 1986400"/>
              <a:gd name="connsiteX11" fmla="*/ 2130668 w 2895434"/>
              <a:gd name="connsiteY11" fmla="*/ 1590234 h 1986400"/>
              <a:gd name="connsiteX12" fmla="*/ 2319963 w 2895434"/>
              <a:gd name="connsiteY12" fmla="*/ 1705899 h 1986400"/>
              <a:gd name="connsiteX13" fmla="*/ 2891063 w 2895434"/>
              <a:gd name="connsiteY13" fmla="*/ 1757235 h 1986400"/>
              <a:gd name="connsiteX14" fmla="*/ 2326381 w 2895434"/>
              <a:gd name="connsiteY14" fmla="*/ 1375432 h 1986400"/>
              <a:gd name="connsiteX15" fmla="*/ 2296945 w 2895434"/>
              <a:gd name="connsiteY15" fmla="*/ 1251192 h 1986400"/>
              <a:gd name="connsiteX16" fmla="*/ 2050456 w 2895434"/>
              <a:gd name="connsiteY16" fmla="*/ 557281 h 1986400"/>
              <a:gd name="connsiteX17" fmla="*/ 2011490 w 2895434"/>
              <a:gd name="connsiteY17" fmla="*/ 341135 h 1986400"/>
              <a:gd name="connsiteX0" fmla="*/ 2011490 w 2895970"/>
              <a:gd name="connsiteY0" fmla="*/ 341135 h 1986400"/>
              <a:gd name="connsiteX1" fmla="*/ 1639778 w 2895970"/>
              <a:gd name="connsiteY1" fmla="*/ 268524 h 1986400"/>
              <a:gd name="connsiteX2" fmla="*/ 779741 w 2895970"/>
              <a:gd name="connsiteY2" fmla="*/ 3116 h 1986400"/>
              <a:gd name="connsiteX3" fmla="*/ 289040 w 2895970"/>
              <a:gd name="connsiteY3" fmla="*/ 461262 h 1986400"/>
              <a:gd name="connsiteX4" fmla="*/ 23923 w 2895970"/>
              <a:gd name="connsiteY4" fmla="*/ 637532 h 1986400"/>
              <a:gd name="connsiteX5" fmla="*/ 816825 w 2895970"/>
              <a:gd name="connsiteY5" fmla="*/ 893358 h 1986400"/>
              <a:gd name="connsiteX6" fmla="*/ 1053827 w 2895970"/>
              <a:gd name="connsiteY6" fmla="*/ 1381885 h 1986400"/>
              <a:gd name="connsiteX7" fmla="*/ 1191788 w 2895970"/>
              <a:gd name="connsiteY7" fmla="*/ 929498 h 1986400"/>
              <a:gd name="connsiteX8" fmla="*/ 1946283 w 2895970"/>
              <a:gd name="connsiteY8" fmla="*/ 1461721 h 1986400"/>
              <a:gd name="connsiteX9" fmla="*/ 1547923 w 2895970"/>
              <a:gd name="connsiteY9" fmla="*/ 1850316 h 1986400"/>
              <a:gd name="connsiteX10" fmla="*/ 1678280 w 2895970"/>
              <a:gd name="connsiteY10" fmla="*/ 1985031 h 1986400"/>
              <a:gd name="connsiteX11" fmla="*/ 2130668 w 2895970"/>
              <a:gd name="connsiteY11" fmla="*/ 1590234 h 1986400"/>
              <a:gd name="connsiteX12" fmla="*/ 2387340 w 2895970"/>
              <a:gd name="connsiteY12" fmla="*/ 1811777 h 1986400"/>
              <a:gd name="connsiteX13" fmla="*/ 2891063 w 2895970"/>
              <a:gd name="connsiteY13" fmla="*/ 1757235 h 1986400"/>
              <a:gd name="connsiteX14" fmla="*/ 2326381 w 2895970"/>
              <a:gd name="connsiteY14" fmla="*/ 1375432 h 1986400"/>
              <a:gd name="connsiteX15" fmla="*/ 2296945 w 2895970"/>
              <a:gd name="connsiteY15" fmla="*/ 1251192 h 1986400"/>
              <a:gd name="connsiteX16" fmla="*/ 2050456 w 2895970"/>
              <a:gd name="connsiteY16" fmla="*/ 557281 h 1986400"/>
              <a:gd name="connsiteX17" fmla="*/ 2011490 w 2895970"/>
              <a:gd name="connsiteY17" fmla="*/ 341135 h 1986400"/>
              <a:gd name="connsiteX0" fmla="*/ 2011490 w 2896848"/>
              <a:gd name="connsiteY0" fmla="*/ 341135 h 1986400"/>
              <a:gd name="connsiteX1" fmla="*/ 1639778 w 2896848"/>
              <a:gd name="connsiteY1" fmla="*/ 268524 h 1986400"/>
              <a:gd name="connsiteX2" fmla="*/ 779741 w 2896848"/>
              <a:gd name="connsiteY2" fmla="*/ 3116 h 1986400"/>
              <a:gd name="connsiteX3" fmla="*/ 289040 w 2896848"/>
              <a:gd name="connsiteY3" fmla="*/ 461262 h 1986400"/>
              <a:gd name="connsiteX4" fmla="*/ 23923 w 2896848"/>
              <a:gd name="connsiteY4" fmla="*/ 637532 h 1986400"/>
              <a:gd name="connsiteX5" fmla="*/ 816825 w 2896848"/>
              <a:gd name="connsiteY5" fmla="*/ 893358 h 1986400"/>
              <a:gd name="connsiteX6" fmla="*/ 1053827 w 2896848"/>
              <a:gd name="connsiteY6" fmla="*/ 1381885 h 1986400"/>
              <a:gd name="connsiteX7" fmla="*/ 1191788 w 2896848"/>
              <a:gd name="connsiteY7" fmla="*/ 929498 h 1986400"/>
              <a:gd name="connsiteX8" fmla="*/ 1946283 w 2896848"/>
              <a:gd name="connsiteY8" fmla="*/ 1461721 h 1986400"/>
              <a:gd name="connsiteX9" fmla="*/ 1547923 w 2896848"/>
              <a:gd name="connsiteY9" fmla="*/ 1850316 h 1986400"/>
              <a:gd name="connsiteX10" fmla="*/ 1678280 w 2896848"/>
              <a:gd name="connsiteY10" fmla="*/ 1985031 h 1986400"/>
              <a:gd name="connsiteX11" fmla="*/ 2130668 w 2896848"/>
              <a:gd name="connsiteY11" fmla="*/ 1590234 h 1986400"/>
              <a:gd name="connsiteX12" fmla="*/ 2470759 w 2896848"/>
              <a:gd name="connsiteY12" fmla="*/ 1699483 h 1986400"/>
              <a:gd name="connsiteX13" fmla="*/ 2891063 w 2896848"/>
              <a:gd name="connsiteY13" fmla="*/ 1757235 h 1986400"/>
              <a:gd name="connsiteX14" fmla="*/ 2326381 w 2896848"/>
              <a:gd name="connsiteY14" fmla="*/ 1375432 h 1986400"/>
              <a:gd name="connsiteX15" fmla="*/ 2296945 w 2896848"/>
              <a:gd name="connsiteY15" fmla="*/ 1251192 h 1986400"/>
              <a:gd name="connsiteX16" fmla="*/ 2050456 w 2896848"/>
              <a:gd name="connsiteY16" fmla="*/ 557281 h 1986400"/>
              <a:gd name="connsiteX17" fmla="*/ 2011490 w 2896848"/>
              <a:gd name="connsiteY17" fmla="*/ 341135 h 1986400"/>
              <a:gd name="connsiteX0" fmla="*/ 2011490 w 2896243"/>
              <a:gd name="connsiteY0" fmla="*/ 341135 h 1986400"/>
              <a:gd name="connsiteX1" fmla="*/ 1639778 w 2896243"/>
              <a:gd name="connsiteY1" fmla="*/ 268524 h 1986400"/>
              <a:gd name="connsiteX2" fmla="*/ 779741 w 2896243"/>
              <a:gd name="connsiteY2" fmla="*/ 3116 h 1986400"/>
              <a:gd name="connsiteX3" fmla="*/ 289040 w 2896243"/>
              <a:gd name="connsiteY3" fmla="*/ 461262 h 1986400"/>
              <a:gd name="connsiteX4" fmla="*/ 23923 w 2896243"/>
              <a:gd name="connsiteY4" fmla="*/ 637532 h 1986400"/>
              <a:gd name="connsiteX5" fmla="*/ 816825 w 2896243"/>
              <a:gd name="connsiteY5" fmla="*/ 893358 h 1986400"/>
              <a:gd name="connsiteX6" fmla="*/ 1053827 w 2896243"/>
              <a:gd name="connsiteY6" fmla="*/ 1381885 h 1986400"/>
              <a:gd name="connsiteX7" fmla="*/ 1191788 w 2896243"/>
              <a:gd name="connsiteY7" fmla="*/ 929498 h 1986400"/>
              <a:gd name="connsiteX8" fmla="*/ 1946283 w 2896243"/>
              <a:gd name="connsiteY8" fmla="*/ 1461721 h 1986400"/>
              <a:gd name="connsiteX9" fmla="*/ 1547923 w 2896243"/>
              <a:gd name="connsiteY9" fmla="*/ 1850316 h 1986400"/>
              <a:gd name="connsiteX10" fmla="*/ 1678280 w 2896243"/>
              <a:gd name="connsiteY10" fmla="*/ 1985031 h 1986400"/>
              <a:gd name="connsiteX11" fmla="*/ 2130668 w 2896243"/>
              <a:gd name="connsiteY11" fmla="*/ 1590234 h 1986400"/>
              <a:gd name="connsiteX12" fmla="*/ 2416215 w 2896243"/>
              <a:gd name="connsiteY12" fmla="*/ 1786110 h 1986400"/>
              <a:gd name="connsiteX13" fmla="*/ 2891063 w 2896243"/>
              <a:gd name="connsiteY13" fmla="*/ 1757235 h 1986400"/>
              <a:gd name="connsiteX14" fmla="*/ 2326381 w 2896243"/>
              <a:gd name="connsiteY14" fmla="*/ 1375432 h 1986400"/>
              <a:gd name="connsiteX15" fmla="*/ 2296945 w 2896243"/>
              <a:gd name="connsiteY15" fmla="*/ 1251192 h 1986400"/>
              <a:gd name="connsiteX16" fmla="*/ 2050456 w 2896243"/>
              <a:gd name="connsiteY16" fmla="*/ 557281 h 1986400"/>
              <a:gd name="connsiteX17" fmla="*/ 2011490 w 2896243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547923 w 2896238"/>
              <a:gd name="connsiteY9" fmla="*/ 185031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486963 w 2896238"/>
              <a:gd name="connsiteY9" fmla="*/ 186956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2011490 w 2896238"/>
              <a:gd name="connsiteY17" fmla="*/ 341135 h 1881242"/>
              <a:gd name="connsiteX0" fmla="*/ 1905612 w 2896238"/>
              <a:gd name="connsiteY0" fmla="*/ 216006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1905612 w 2896238"/>
              <a:gd name="connsiteY17" fmla="*/ 216006 h 1881242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2050456 w 2896238"/>
              <a:gd name="connsiteY16" fmla="*/ 560927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357905 w 2896238"/>
              <a:gd name="connsiteY15" fmla="*/ 78640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499637 w 2896238"/>
              <a:gd name="connsiteY15" fmla="*/ 416389 h 1884888"/>
              <a:gd name="connsiteX16" fmla="*/ 2357905 w 2896238"/>
              <a:gd name="connsiteY16" fmla="*/ 786408 h 1884888"/>
              <a:gd name="connsiteX17" fmla="*/ 1825867 w 2896238"/>
              <a:gd name="connsiteY17" fmla="*/ 400506 h 1884888"/>
              <a:gd name="connsiteX18" fmla="*/ 1905612 w 2896238"/>
              <a:gd name="connsiteY18" fmla="*/ 219652 h 1884888"/>
              <a:gd name="connsiteX0" fmla="*/ 1905612 w 2899323"/>
              <a:gd name="connsiteY0" fmla="*/ 219652 h 1884888"/>
              <a:gd name="connsiteX1" fmla="*/ 1453690 w 2899323"/>
              <a:gd name="connsiteY1" fmla="*/ 208001 h 1884888"/>
              <a:gd name="connsiteX2" fmla="*/ 779741 w 2899323"/>
              <a:gd name="connsiteY2" fmla="*/ 6762 h 1884888"/>
              <a:gd name="connsiteX3" fmla="*/ 289040 w 2899323"/>
              <a:gd name="connsiteY3" fmla="*/ 464908 h 1884888"/>
              <a:gd name="connsiteX4" fmla="*/ 23923 w 2899323"/>
              <a:gd name="connsiteY4" fmla="*/ 641178 h 1884888"/>
              <a:gd name="connsiteX5" fmla="*/ 816825 w 2899323"/>
              <a:gd name="connsiteY5" fmla="*/ 897004 h 1884888"/>
              <a:gd name="connsiteX6" fmla="*/ 1053827 w 2899323"/>
              <a:gd name="connsiteY6" fmla="*/ 1385531 h 1884888"/>
              <a:gd name="connsiteX7" fmla="*/ 1191788 w 2899323"/>
              <a:gd name="connsiteY7" fmla="*/ 933144 h 1884888"/>
              <a:gd name="connsiteX8" fmla="*/ 1946283 w 2899323"/>
              <a:gd name="connsiteY8" fmla="*/ 1465367 h 1884888"/>
              <a:gd name="connsiteX9" fmla="*/ 1486963 w 2899323"/>
              <a:gd name="connsiteY9" fmla="*/ 1873212 h 1884888"/>
              <a:gd name="connsiteX10" fmla="*/ 1764907 w 2899323"/>
              <a:gd name="connsiteY10" fmla="*/ 1853923 h 1884888"/>
              <a:gd name="connsiteX11" fmla="*/ 2130668 w 2899323"/>
              <a:gd name="connsiteY11" fmla="*/ 1593880 h 1884888"/>
              <a:gd name="connsiteX12" fmla="*/ 2393757 w 2899323"/>
              <a:gd name="connsiteY12" fmla="*/ 1828257 h 1884888"/>
              <a:gd name="connsiteX13" fmla="*/ 2891063 w 2899323"/>
              <a:gd name="connsiteY13" fmla="*/ 1760881 h 1884888"/>
              <a:gd name="connsiteX14" fmla="*/ 2862187 w 2899323"/>
              <a:gd name="connsiteY14" fmla="*/ 602641 h 1884888"/>
              <a:gd name="connsiteX15" fmla="*/ 2499637 w 2899323"/>
              <a:gd name="connsiteY15" fmla="*/ 416389 h 1884888"/>
              <a:gd name="connsiteX16" fmla="*/ 2357905 w 2899323"/>
              <a:gd name="connsiteY16" fmla="*/ 786408 h 1884888"/>
              <a:gd name="connsiteX17" fmla="*/ 1825867 w 2899323"/>
              <a:gd name="connsiteY17" fmla="*/ 400506 h 1884888"/>
              <a:gd name="connsiteX18" fmla="*/ 1905612 w 2899323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862187 w 3020364"/>
              <a:gd name="connsiteY14" fmla="*/ 602641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685724 w 3020364"/>
              <a:gd name="connsiteY14" fmla="*/ 612266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1741"/>
              <a:gd name="connsiteY0" fmla="*/ 219652 h 1884888"/>
              <a:gd name="connsiteX1" fmla="*/ 1453690 w 3021741"/>
              <a:gd name="connsiteY1" fmla="*/ 208001 h 1884888"/>
              <a:gd name="connsiteX2" fmla="*/ 779741 w 3021741"/>
              <a:gd name="connsiteY2" fmla="*/ 6762 h 1884888"/>
              <a:gd name="connsiteX3" fmla="*/ 289040 w 3021741"/>
              <a:gd name="connsiteY3" fmla="*/ 464908 h 1884888"/>
              <a:gd name="connsiteX4" fmla="*/ 23923 w 3021741"/>
              <a:gd name="connsiteY4" fmla="*/ 641178 h 1884888"/>
              <a:gd name="connsiteX5" fmla="*/ 816825 w 3021741"/>
              <a:gd name="connsiteY5" fmla="*/ 897004 h 1884888"/>
              <a:gd name="connsiteX6" fmla="*/ 1053827 w 3021741"/>
              <a:gd name="connsiteY6" fmla="*/ 1385531 h 1884888"/>
              <a:gd name="connsiteX7" fmla="*/ 1191788 w 3021741"/>
              <a:gd name="connsiteY7" fmla="*/ 933144 h 1884888"/>
              <a:gd name="connsiteX8" fmla="*/ 1946283 w 3021741"/>
              <a:gd name="connsiteY8" fmla="*/ 1465367 h 1884888"/>
              <a:gd name="connsiteX9" fmla="*/ 1486963 w 3021741"/>
              <a:gd name="connsiteY9" fmla="*/ 1873212 h 1884888"/>
              <a:gd name="connsiteX10" fmla="*/ 1764907 w 3021741"/>
              <a:gd name="connsiteY10" fmla="*/ 1853923 h 1884888"/>
              <a:gd name="connsiteX11" fmla="*/ 2130668 w 3021741"/>
              <a:gd name="connsiteY11" fmla="*/ 1593880 h 1884888"/>
              <a:gd name="connsiteX12" fmla="*/ 2554178 w 3021741"/>
              <a:gd name="connsiteY12" fmla="*/ 1064653 h 1884888"/>
              <a:gd name="connsiteX13" fmla="*/ 3016191 w 3021741"/>
              <a:gd name="connsiteY13" fmla="*/ 512805 h 1884888"/>
              <a:gd name="connsiteX14" fmla="*/ 2685724 w 3021741"/>
              <a:gd name="connsiteY14" fmla="*/ 612266 h 1884888"/>
              <a:gd name="connsiteX15" fmla="*/ 2499637 w 3021741"/>
              <a:gd name="connsiteY15" fmla="*/ 416389 h 1884888"/>
              <a:gd name="connsiteX16" fmla="*/ 2357905 w 3021741"/>
              <a:gd name="connsiteY16" fmla="*/ 786408 h 1884888"/>
              <a:gd name="connsiteX17" fmla="*/ 1825867 w 3021741"/>
              <a:gd name="connsiteY17" fmla="*/ 400506 h 1884888"/>
              <a:gd name="connsiteX18" fmla="*/ 1905612 w 3021741"/>
              <a:gd name="connsiteY18" fmla="*/ 219652 h 1884888"/>
              <a:gd name="connsiteX0" fmla="*/ 1905612 w 3021741"/>
              <a:gd name="connsiteY0" fmla="*/ 219652 h 1855038"/>
              <a:gd name="connsiteX1" fmla="*/ 1453690 w 3021741"/>
              <a:gd name="connsiteY1" fmla="*/ 208001 h 1855038"/>
              <a:gd name="connsiteX2" fmla="*/ 779741 w 3021741"/>
              <a:gd name="connsiteY2" fmla="*/ 6762 h 1855038"/>
              <a:gd name="connsiteX3" fmla="*/ 289040 w 3021741"/>
              <a:gd name="connsiteY3" fmla="*/ 464908 h 1855038"/>
              <a:gd name="connsiteX4" fmla="*/ 23923 w 3021741"/>
              <a:gd name="connsiteY4" fmla="*/ 641178 h 1855038"/>
              <a:gd name="connsiteX5" fmla="*/ 816825 w 3021741"/>
              <a:gd name="connsiteY5" fmla="*/ 897004 h 1855038"/>
              <a:gd name="connsiteX6" fmla="*/ 1053827 w 3021741"/>
              <a:gd name="connsiteY6" fmla="*/ 1385531 h 1855038"/>
              <a:gd name="connsiteX7" fmla="*/ 1191788 w 3021741"/>
              <a:gd name="connsiteY7" fmla="*/ 933144 h 1855038"/>
              <a:gd name="connsiteX8" fmla="*/ 1946283 w 3021741"/>
              <a:gd name="connsiteY8" fmla="*/ 1465367 h 1855038"/>
              <a:gd name="connsiteX9" fmla="*/ 1764907 w 3021741"/>
              <a:gd name="connsiteY9" fmla="*/ 1853923 h 1855038"/>
              <a:gd name="connsiteX10" fmla="*/ 2130668 w 3021741"/>
              <a:gd name="connsiteY10" fmla="*/ 1593880 h 1855038"/>
              <a:gd name="connsiteX11" fmla="*/ 2554178 w 3021741"/>
              <a:gd name="connsiteY11" fmla="*/ 1064653 h 1855038"/>
              <a:gd name="connsiteX12" fmla="*/ 3016191 w 3021741"/>
              <a:gd name="connsiteY12" fmla="*/ 512805 h 1855038"/>
              <a:gd name="connsiteX13" fmla="*/ 2685724 w 3021741"/>
              <a:gd name="connsiteY13" fmla="*/ 612266 h 1855038"/>
              <a:gd name="connsiteX14" fmla="*/ 2499637 w 3021741"/>
              <a:gd name="connsiteY14" fmla="*/ 416389 h 1855038"/>
              <a:gd name="connsiteX15" fmla="*/ 2357905 w 3021741"/>
              <a:gd name="connsiteY15" fmla="*/ 786408 h 1855038"/>
              <a:gd name="connsiteX16" fmla="*/ 1825867 w 3021741"/>
              <a:gd name="connsiteY16" fmla="*/ 400506 h 1855038"/>
              <a:gd name="connsiteX17" fmla="*/ 1905612 w 3021741"/>
              <a:gd name="connsiteY17" fmla="*/ 219652 h 1855038"/>
              <a:gd name="connsiteX0" fmla="*/ 1905612 w 3021741"/>
              <a:gd name="connsiteY0" fmla="*/ 219652 h 1617471"/>
              <a:gd name="connsiteX1" fmla="*/ 1453690 w 3021741"/>
              <a:gd name="connsiteY1" fmla="*/ 208001 h 1617471"/>
              <a:gd name="connsiteX2" fmla="*/ 779741 w 3021741"/>
              <a:gd name="connsiteY2" fmla="*/ 6762 h 1617471"/>
              <a:gd name="connsiteX3" fmla="*/ 289040 w 3021741"/>
              <a:gd name="connsiteY3" fmla="*/ 464908 h 1617471"/>
              <a:gd name="connsiteX4" fmla="*/ 23923 w 3021741"/>
              <a:gd name="connsiteY4" fmla="*/ 641178 h 1617471"/>
              <a:gd name="connsiteX5" fmla="*/ 816825 w 3021741"/>
              <a:gd name="connsiteY5" fmla="*/ 897004 h 1617471"/>
              <a:gd name="connsiteX6" fmla="*/ 1053827 w 3021741"/>
              <a:gd name="connsiteY6" fmla="*/ 1385531 h 1617471"/>
              <a:gd name="connsiteX7" fmla="*/ 1191788 w 3021741"/>
              <a:gd name="connsiteY7" fmla="*/ 933144 h 1617471"/>
              <a:gd name="connsiteX8" fmla="*/ 1946283 w 3021741"/>
              <a:gd name="connsiteY8" fmla="*/ 1465367 h 1617471"/>
              <a:gd name="connsiteX9" fmla="*/ 2130668 w 3021741"/>
              <a:gd name="connsiteY9" fmla="*/ 1593880 h 1617471"/>
              <a:gd name="connsiteX10" fmla="*/ 2554178 w 3021741"/>
              <a:gd name="connsiteY10" fmla="*/ 1064653 h 1617471"/>
              <a:gd name="connsiteX11" fmla="*/ 3016191 w 3021741"/>
              <a:gd name="connsiteY11" fmla="*/ 512805 h 1617471"/>
              <a:gd name="connsiteX12" fmla="*/ 2685724 w 3021741"/>
              <a:gd name="connsiteY12" fmla="*/ 612266 h 1617471"/>
              <a:gd name="connsiteX13" fmla="*/ 2499637 w 3021741"/>
              <a:gd name="connsiteY13" fmla="*/ 416389 h 1617471"/>
              <a:gd name="connsiteX14" fmla="*/ 2357905 w 3021741"/>
              <a:gd name="connsiteY14" fmla="*/ 786408 h 1617471"/>
              <a:gd name="connsiteX15" fmla="*/ 1825867 w 3021741"/>
              <a:gd name="connsiteY15" fmla="*/ 400506 h 1617471"/>
              <a:gd name="connsiteX16" fmla="*/ 1905612 w 3021741"/>
              <a:gd name="connsiteY16" fmla="*/ 219652 h 1617471"/>
              <a:gd name="connsiteX0" fmla="*/ 1905612 w 3023111"/>
              <a:gd name="connsiteY0" fmla="*/ 219652 h 1466650"/>
              <a:gd name="connsiteX1" fmla="*/ 1453690 w 3023111"/>
              <a:gd name="connsiteY1" fmla="*/ 208001 h 1466650"/>
              <a:gd name="connsiteX2" fmla="*/ 779741 w 3023111"/>
              <a:gd name="connsiteY2" fmla="*/ 6762 h 1466650"/>
              <a:gd name="connsiteX3" fmla="*/ 289040 w 3023111"/>
              <a:gd name="connsiteY3" fmla="*/ 464908 h 1466650"/>
              <a:gd name="connsiteX4" fmla="*/ 23923 w 3023111"/>
              <a:gd name="connsiteY4" fmla="*/ 641178 h 1466650"/>
              <a:gd name="connsiteX5" fmla="*/ 816825 w 3023111"/>
              <a:gd name="connsiteY5" fmla="*/ 897004 h 1466650"/>
              <a:gd name="connsiteX6" fmla="*/ 1053827 w 3023111"/>
              <a:gd name="connsiteY6" fmla="*/ 1385531 h 1466650"/>
              <a:gd name="connsiteX7" fmla="*/ 1191788 w 3023111"/>
              <a:gd name="connsiteY7" fmla="*/ 933144 h 1466650"/>
              <a:gd name="connsiteX8" fmla="*/ 1946283 w 3023111"/>
              <a:gd name="connsiteY8" fmla="*/ 1465367 h 1466650"/>
              <a:gd name="connsiteX9" fmla="*/ 2554178 w 3023111"/>
              <a:gd name="connsiteY9" fmla="*/ 1064653 h 1466650"/>
              <a:gd name="connsiteX10" fmla="*/ 3016191 w 3023111"/>
              <a:gd name="connsiteY10" fmla="*/ 512805 h 1466650"/>
              <a:gd name="connsiteX11" fmla="*/ 2685724 w 3023111"/>
              <a:gd name="connsiteY11" fmla="*/ 612266 h 1466650"/>
              <a:gd name="connsiteX12" fmla="*/ 2499637 w 3023111"/>
              <a:gd name="connsiteY12" fmla="*/ 416389 h 1466650"/>
              <a:gd name="connsiteX13" fmla="*/ 2357905 w 3023111"/>
              <a:gd name="connsiteY13" fmla="*/ 786408 h 1466650"/>
              <a:gd name="connsiteX14" fmla="*/ 1825867 w 3023111"/>
              <a:gd name="connsiteY14" fmla="*/ 400506 h 1466650"/>
              <a:gd name="connsiteX15" fmla="*/ 1905612 w 3023111"/>
              <a:gd name="connsiteY15" fmla="*/ 219652 h 1466650"/>
              <a:gd name="connsiteX0" fmla="*/ 1905612 w 3023111"/>
              <a:gd name="connsiteY0" fmla="*/ 219652 h 1390341"/>
              <a:gd name="connsiteX1" fmla="*/ 1453690 w 3023111"/>
              <a:gd name="connsiteY1" fmla="*/ 208001 h 1390341"/>
              <a:gd name="connsiteX2" fmla="*/ 779741 w 3023111"/>
              <a:gd name="connsiteY2" fmla="*/ 6762 h 1390341"/>
              <a:gd name="connsiteX3" fmla="*/ 289040 w 3023111"/>
              <a:gd name="connsiteY3" fmla="*/ 464908 h 1390341"/>
              <a:gd name="connsiteX4" fmla="*/ 23923 w 3023111"/>
              <a:gd name="connsiteY4" fmla="*/ 641178 h 1390341"/>
              <a:gd name="connsiteX5" fmla="*/ 816825 w 3023111"/>
              <a:gd name="connsiteY5" fmla="*/ 897004 h 1390341"/>
              <a:gd name="connsiteX6" fmla="*/ 1053827 w 3023111"/>
              <a:gd name="connsiteY6" fmla="*/ 1385531 h 1390341"/>
              <a:gd name="connsiteX7" fmla="*/ 1191788 w 3023111"/>
              <a:gd name="connsiteY7" fmla="*/ 933144 h 1390341"/>
              <a:gd name="connsiteX8" fmla="*/ 2340918 w 3023111"/>
              <a:gd name="connsiteY8" fmla="*/ 1192652 h 1390341"/>
              <a:gd name="connsiteX9" fmla="*/ 2554178 w 3023111"/>
              <a:gd name="connsiteY9" fmla="*/ 1064653 h 1390341"/>
              <a:gd name="connsiteX10" fmla="*/ 3016191 w 3023111"/>
              <a:gd name="connsiteY10" fmla="*/ 512805 h 1390341"/>
              <a:gd name="connsiteX11" fmla="*/ 2685724 w 3023111"/>
              <a:gd name="connsiteY11" fmla="*/ 612266 h 1390341"/>
              <a:gd name="connsiteX12" fmla="*/ 2499637 w 3023111"/>
              <a:gd name="connsiteY12" fmla="*/ 416389 h 1390341"/>
              <a:gd name="connsiteX13" fmla="*/ 2357905 w 3023111"/>
              <a:gd name="connsiteY13" fmla="*/ 786408 h 1390341"/>
              <a:gd name="connsiteX14" fmla="*/ 1825867 w 3023111"/>
              <a:gd name="connsiteY14" fmla="*/ 400506 h 1390341"/>
              <a:gd name="connsiteX15" fmla="*/ 1905612 w 3023111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340918 w 3027928"/>
              <a:gd name="connsiteY8" fmla="*/ 1192652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85724 w 3024697"/>
              <a:gd name="connsiteY11" fmla="*/ 612266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02305 w 3024697"/>
              <a:gd name="connsiteY11" fmla="*/ 631517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3301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905612 w 3024697"/>
              <a:gd name="connsiteY15" fmla="*/ 23301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66121 w 3024697"/>
              <a:gd name="connsiteY7" fmla="*/ 869507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166121 w 3024697"/>
              <a:gd name="connsiteY7" fmla="*/ 869507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034576 w 3024697"/>
              <a:gd name="connsiteY7" fmla="*/ 856674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11441 w 3024697"/>
              <a:gd name="connsiteY14" fmla="*/ 257341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301161"/>
              <a:gd name="connsiteX1" fmla="*/ 1302894 w 3024697"/>
              <a:gd name="connsiteY1" fmla="*/ 116170 h 1301161"/>
              <a:gd name="connsiteX2" fmla="*/ 779741 w 3024697"/>
              <a:gd name="connsiteY2" fmla="*/ 20809 h 1301161"/>
              <a:gd name="connsiteX3" fmla="*/ 289040 w 3024697"/>
              <a:gd name="connsiteY3" fmla="*/ 478955 h 1301161"/>
              <a:gd name="connsiteX4" fmla="*/ 23923 w 3024697"/>
              <a:gd name="connsiteY4" fmla="*/ 655225 h 1301161"/>
              <a:gd name="connsiteX5" fmla="*/ 781532 w 3024697"/>
              <a:gd name="connsiteY5" fmla="*/ 866133 h 1301161"/>
              <a:gd name="connsiteX6" fmla="*/ 1291250 w 3024697"/>
              <a:gd name="connsiteY6" fmla="*/ 1171780 h 1301161"/>
              <a:gd name="connsiteX7" fmla="*/ 1034576 w 3024697"/>
              <a:gd name="connsiteY7" fmla="*/ 857356 h 1301161"/>
              <a:gd name="connsiteX8" fmla="*/ 2183706 w 3024697"/>
              <a:gd name="connsiteY8" fmla="*/ 1036653 h 1301161"/>
              <a:gd name="connsiteX9" fmla="*/ 2627971 w 3024697"/>
              <a:gd name="connsiteY9" fmla="*/ 783525 h 1301161"/>
              <a:gd name="connsiteX10" fmla="*/ 3016191 w 3024697"/>
              <a:gd name="connsiteY10" fmla="*/ 526852 h 1301161"/>
              <a:gd name="connsiteX11" fmla="*/ 2602305 w 3024697"/>
              <a:gd name="connsiteY11" fmla="*/ 645564 h 1301161"/>
              <a:gd name="connsiteX12" fmla="*/ 2499637 w 3024697"/>
              <a:gd name="connsiteY12" fmla="*/ 430436 h 1301161"/>
              <a:gd name="connsiteX13" fmla="*/ 2357905 w 3024697"/>
              <a:gd name="connsiteY13" fmla="*/ 800455 h 1301161"/>
              <a:gd name="connsiteX14" fmla="*/ 1556358 w 3024697"/>
              <a:gd name="connsiteY14" fmla="*/ 244507 h 1301161"/>
              <a:gd name="connsiteX15" fmla="*/ 1664980 w 3024697"/>
              <a:gd name="connsiteY15" fmla="*/ 153489 h 1301161"/>
              <a:gd name="connsiteX0" fmla="*/ 1664980 w 3024697"/>
              <a:gd name="connsiteY0" fmla="*/ 153489 h 1201064"/>
              <a:gd name="connsiteX1" fmla="*/ 1302894 w 3024697"/>
              <a:gd name="connsiteY1" fmla="*/ 116170 h 1201064"/>
              <a:gd name="connsiteX2" fmla="*/ 779741 w 3024697"/>
              <a:gd name="connsiteY2" fmla="*/ 20809 h 1201064"/>
              <a:gd name="connsiteX3" fmla="*/ 289040 w 3024697"/>
              <a:gd name="connsiteY3" fmla="*/ 478955 h 1201064"/>
              <a:gd name="connsiteX4" fmla="*/ 23923 w 3024697"/>
              <a:gd name="connsiteY4" fmla="*/ 655225 h 1201064"/>
              <a:gd name="connsiteX5" fmla="*/ 781532 w 3024697"/>
              <a:gd name="connsiteY5" fmla="*/ 866133 h 1201064"/>
              <a:gd name="connsiteX6" fmla="*/ 1291250 w 3024697"/>
              <a:gd name="connsiteY6" fmla="*/ 1171780 h 1201064"/>
              <a:gd name="connsiteX7" fmla="*/ 1034576 w 3024697"/>
              <a:gd name="connsiteY7" fmla="*/ 857356 h 1201064"/>
              <a:gd name="connsiteX8" fmla="*/ 2183706 w 3024697"/>
              <a:gd name="connsiteY8" fmla="*/ 1036653 h 1201064"/>
              <a:gd name="connsiteX9" fmla="*/ 2627971 w 3024697"/>
              <a:gd name="connsiteY9" fmla="*/ 783525 h 1201064"/>
              <a:gd name="connsiteX10" fmla="*/ 3016191 w 3024697"/>
              <a:gd name="connsiteY10" fmla="*/ 526852 h 1201064"/>
              <a:gd name="connsiteX11" fmla="*/ 2602305 w 3024697"/>
              <a:gd name="connsiteY11" fmla="*/ 645564 h 1201064"/>
              <a:gd name="connsiteX12" fmla="*/ 2499637 w 3024697"/>
              <a:gd name="connsiteY12" fmla="*/ 430436 h 1201064"/>
              <a:gd name="connsiteX13" fmla="*/ 2357905 w 3024697"/>
              <a:gd name="connsiteY13" fmla="*/ 800455 h 1201064"/>
              <a:gd name="connsiteX14" fmla="*/ 1556358 w 3024697"/>
              <a:gd name="connsiteY14" fmla="*/ 244507 h 1201064"/>
              <a:gd name="connsiteX15" fmla="*/ 1664980 w 3024697"/>
              <a:gd name="connsiteY15" fmla="*/ 153489 h 1201064"/>
              <a:gd name="connsiteX0" fmla="*/ 1664980 w 3024697"/>
              <a:gd name="connsiteY0" fmla="*/ 153489 h 1174229"/>
              <a:gd name="connsiteX1" fmla="*/ 1302894 w 3024697"/>
              <a:gd name="connsiteY1" fmla="*/ 116170 h 1174229"/>
              <a:gd name="connsiteX2" fmla="*/ 779741 w 3024697"/>
              <a:gd name="connsiteY2" fmla="*/ 20809 h 1174229"/>
              <a:gd name="connsiteX3" fmla="*/ 289040 w 3024697"/>
              <a:gd name="connsiteY3" fmla="*/ 478955 h 1174229"/>
              <a:gd name="connsiteX4" fmla="*/ 23923 w 3024697"/>
              <a:gd name="connsiteY4" fmla="*/ 655225 h 1174229"/>
              <a:gd name="connsiteX5" fmla="*/ 781532 w 3024697"/>
              <a:gd name="connsiteY5" fmla="*/ 866133 h 1174229"/>
              <a:gd name="connsiteX6" fmla="*/ 1291250 w 3024697"/>
              <a:gd name="connsiteY6" fmla="*/ 1171780 h 1174229"/>
              <a:gd name="connsiteX7" fmla="*/ 1034576 w 3024697"/>
              <a:gd name="connsiteY7" fmla="*/ 857356 h 1174229"/>
              <a:gd name="connsiteX8" fmla="*/ 2183706 w 3024697"/>
              <a:gd name="connsiteY8" fmla="*/ 1036653 h 1174229"/>
              <a:gd name="connsiteX9" fmla="*/ 2627971 w 3024697"/>
              <a:gd name="connsiteY9" fmla="*/ 783525 h 1174229"/>
              <a:gd name="connsiteX10" fmla="*/ 3016191 w 3024697"/>
              <a:gd name="connsiteY10" fmla="*/ 526852 h 1174229"/>
              <a:gd name="connsiteX11" fmla="*/ 2602305 w 3024697"/>
              <a:gd name="connsiteY11" fmla="*/ 645564 h 1174229"/>
              <a:gd name="connsiteX12" fmla="*/ 2499637 w 3024697"/>
              <a:gd name="connsiteY12" fmla="*/ 430436 h 1174229"/>
              <a:gd name="connsiteX13" fmla="*/ 2357905 w 3024697"/>
              <a:gd name="connsiteY13" fmla="*/ 800455 h 1174229"/>
              <a:gd name="connsiteX14" fmla="*/ 1556358 w 3024697"/>
              <a:gd name="connsiteY14" fmla="*/ 244507 h 1174229"/>
              <a:gd name="connsiteX15" fmla="*/ 1664980 w 3024697"/>
              <a:gd name="connsiteY15" fmla="*/ 153489 h 1174229"/>
              <a:gd name="connsiteX0" fmla="*/ 1664980 w 3024697"/>
              <a:gd name="connsiteY0" fmla="*/ 153489 h 1173640"/>
              <a:gd name="connsiteX1" fmla="*/ 1302894 w 3024697"/>
              <a:gd name="connsiteY1" fmla="*/ 116170 h 1173640"/>
              <a:gd name="connsiteX2" fmla="*/ 779741 w 3024697"/>
              <a:gd name="connsiteY2" fmla="*/ 20809 h 1173640"/>
              <a:gd name="connsiteX3" fmla="*/ 289040 w 3024697"/>
              <a:gd name="connsiteY3" fmla="*/ 478955 h 1173640"/>
              <a:gd name="connsiteX4" fmla="*/ 23923 w 3024697"/>
              <a:gd name="connsiteY4" fmla="*/ 655225 h 1173640"/>
              <a:gd name="connsiteX5" fmla="*/ 781532 w 3024697"/>
              <a:gd name="connsiteY5" fmla="*/ 866133 h 1173640"/>
              <a:gd name="connsiteX6" fmla="*/ 1291250 w 3024697"/>
              <a:gd name="connsiteY6" fmla="*/ 1171780 h 1173640"/>
              <a:gd name="connsiteX7" fmla="*/ 1034576 w 3024697"/>
              <a:gd name="connsiteY7" fmla="*/ 857356 h 1173640"/>
              <a:gd name="connsiteX8" fmla="*/ 2183706 w 3024697"/>
              <a:gd name="connsiteY8" fmla="*/ 1036653 h 1173640"/>
              <a:gd name="connsiteX9" fmla="*/ 2627971 w 3024697"/>
              <a:gd name="connsiteY9" fmla="*/ 783525 h 1173640"/>
              <a:gd name="connsiteX10" fmla="*/ 3016191 w 3024697"/>
              <a:gd name="connsiteY10" fmla="*/ 526852 h 1173640"/>
              <a:gd name="connsiteX11" fmla="*/ 2602305 w 3024697"/>
              <a:gd name="connsiteY11" fmla="*/ 645564 h 1173640"/>
              <a:gd name="connsiteX12" fmla="*/ 2499637 w 3024697"/>
              <a:gd name="connsiteY12" fmla="*/ 430436 h 1173640"/>
              <a:gd name="connsiteX13" fmla="*/ 2357905 w 3024697"/>
              <a:gd name="connsiteY13" fmla="*/ 800455 h 1173640"/>
              <a:gd name="connsiteX14" fmla="*/ 1556358 w 3024697"/>
              <a:gd name="connsiteY14" fmla="*/ 244507 h 1173640"/>
              <a:gd name="connsiteX15" fmla="*/ 1664980 w 3024697"/>
              <a:gd name="connsiteY15" fmla="*/ 153489 h 1173640"/>
              <a:gd name="connsiteX0" fmla="*/ 1664980 w 3024697"/>
              <a:gd name="connsiteY0" fmla="*/ 153489 h 1196377"/>
              <a:gd name="connsiteX1" fmla="*/ 1302894 w 3024697"/>
              <a:gd name="connsiteY1" fmla="*/ 116170 h 1196377"/>
              <a:gd name="connsiteX2" fmla="*/ 779741 w 3024697"/>
              <a:gd name="connsiteY2" fmla="*/ 20809 h 1196377"/>
              <a:gd name="connsiteX3" fmla="*/ 289040 w 3024697"/>
              <a:gd name="connsiteY3" fmla="*/ 478955 h 1196377"/>
              <a:gd name="connsiteX4" fmla="*/ 23923 w 3024697"/>
              <a:gd name="connsiteY4" fmla="*/ 655225 h 1196377"/>
              <a:gd name="connsiteX5" fmla="*/ 781532 w 3024697"/>
              <a:gd name="connsiteY5" fmla="*/ 866133 h 1196377"/>
              <a:gd name="connsiteX6" fmla="*/ 1291250 w 3024697"/>
              <a:gd name="connsiteY6" fmla="*/ 1171780 h 1196377"/>
              <a:gd name="connsiteX7" fmla="*/ 1034576 w 3024697"/>
              <a:gd name="connsiteY7" fmla="*/ 857356 h 1196377"/>
              <a:gd name="connsiteX8" fmla="*/ 2183706 w 3024697"/>
              <a:gd name="connsiteY8" fmla="*/ 1036653 h 1196377"/>
              <a:gd name="connsiteX9" fmla="*/ 2627971 w 3024697"/>
              <a:gd name="connsiteY9" fmla="*/ 783525 h 1196377"/>
              <a:gd name="connsiteX10" fmla="*/ 3016191 w 3024697"/>
              <a:gd name="connsiteY10" fmla="*/ 526852 h 1196377"/>
              <a:gd name="connsiteX11" fmla="*/ 2602305 w 3024697"/>
              <a:gd name="connsiteY11" fmla="*/ 645564 h 1196377"/>
              <a:gd name="connsiteX12" fmla="*/ 2499637 w 3024697"/>
              <a:gd name="connsiteY12" fmla="*/ 430436 h 1196377"/>
              <a:gd name="connsiteX13" fmla="*/ 2357905 w 3024697"/>
              <a:gd name="connsiteY13" fmla="*/ 800455 h 1196377"/>
              <a:gd name="connsiteX14" fmla="*/ 1556358 w 3024697"/>
              <a:gd name="connsiteY14" fmla="*/ 244507 h 1196377"/>
              <a:gd name="connsiteX15" fmla="*/ 1664980 w 3024697"/>
              <a:gd name="connsiteY15" fmla="*/ 153489 h 1196377"/>
              <a:gd name="connsiteX0" fmla="*/ 1664980 w 3024697"/>
              <a:gd name="connsiteY0" fmla="*/ 153489 h 1191055"/>
              <a:gd name="connsiteX1" fmla="*/ 1302894 w 3024697"/>
              <a:gd name="connsiteY1" fmla="*/ 116170 h 1191055"/>
              <a:gd name="connsiteX2" fmla="*/ 779741 w 3024697"/>
              <a:gd name="connsiteY2" fmla="*/ 20809 h 1191055"/>
              <a:gd name="connsiteX3" fmla="*/ 289040 w 3024697"/>
              <a:gd name="connsiteY3" fmla="*/ 478955 h 1191055"/>
              <a:gd name="connsiteX4" fmla="*/ 23923 w 3024697"/>
              <a:gd name="connsiteY4" fmla="*/ 655225 h 1191055"/>
              <a:gd name="connsiteX5" fmla="*/ 781532 w 3024697"/>
              <a:gd name="connsiteY5" fmla="*/ 866133 h 1191055"/>
              <a:gd name="connsiteX6" fmla="*/ 1291250 w 3024697"/>
              <a:gd name="connsiteY6" fmla="*/ 1171780 h 1191055"/>
              <a:gd name="connsiteX7" fmla="*/ 1034576 w 3024697"/>
              <a:gd name="connsiteY7" fmla="*/ 857356 h 1191055"/>
              <a:gd name="connsiteX8" fmla="*/ 2183706 w 3024697"/>
              <a:gd name="connsiteY8" fmla="*/ 1036653 h 1191055"/>
              <a:gd name="connsiteX9" fmla="*/ 2627971 w 3024697"/>
              <a:gd name="connsiteY9" fmla="*/ 783525 h 1191055"/>
              <a:gd name="connsiteX10" fmla="*/ 3016191 w 3024697"/>
              <a:gd name="connsiteY10" fmla="*/ 526852 h 1191055"/>
              <a:gd name="connsiteX11" fmla="*/ 2602305 w 3024697"/>
              <a:gd name="connsiteY11" fmla="*/ 645564 h 1191055"/>
              <a:gd name="connsiteX12" fmla="*/ 2499637 w 3024697"/>
              <a:gd name="connsiteY12" fmla="*/ 430436 h 1191055"/>
              <a:gd name="connsiteX13" fmla="*/ 2357905 w 3024697"/>
              <a:gd name="connsiteY13" fmla="*/ 800455 h 1191055"/>
              <a:gd name="connsiteX14" fmla="*/ 1556358 w 3024697"/>
              <a:gd name="connsiteY14" fmla="*/ 244507 h 1191055"/>
              <a:gd name="connsiteX15" fmla="*/ 1664980 w 3024697"/>
              <a:gd name="connsiteY15" fmla="*/ 153489 h 1191055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066031"/>
              <a:gd name="connsiteX1" fmla="*/ 1302894 w 3024697"/>
              <a:gd name="connsiteY1" fmla="*/ 116170 h 1066031"/>
              <a:gd name="connsiteX2" fmla="*/ 779741 w 3024697"/>
              <a:gd name="connsiteY2" fmla="*/ 20809 h 1066031"/>
              <a:gd name="connsiteX3" fmla="*/ 289040 w 3024697"/>
              <a:gd name="connsiteY3" fmla="*/ 478955 h 1066031"/>
              <a:gd name="connsiteX4" fmla="*/ 23923 w 3024697"/>
              <a:gd name="connsiteY4" fmla="*/ 655225 h 1066031"/>
              <a:gd name="connsiteX5" fmla="*/ 743031 w 3024697"/>
              <a:gd name="connsiteY5" fmla="*/ 830840 h 1066031"/>
              <a:gd name="connsiteX6" fmla="*/ 1156496 w 3024697"/>
              <a:gd name="connsiteY6" fmla="*/ 1065902 h 1066031"/>
              <a:gd name="connsiteX7" fmla="*/ 1034576 w 3024697"/>
              <a:gd name="connsiteY7" fmla="*/ 857356 h 1066031"/>
              <a:gd name="connsiteX8" fmla="*/ 2183706 w 3024697"/>
              <a:gd name="connsiteY8" fmla="*/ 1036653 h 1066031"/>
              <a:gd name="connsiteX9" fmla="*/ 2627971 w 3024697"/>
              <a:gd name="connsiteY9" fmla="*/ 783525 h 1066031"/>
              <a:gd name="connsiteX10" fmla="*/ 3016191 w 3024697"/>
              <a:gd name="connsiteY10" fmla="*/ 526852 h 1066031"/>
              <a:gd name="connsiteX11" fmla="*/ 2602305 w 3024697"/>
              <a:gd name="connsiteY11" fmla="*/ 645564 h 1066031"/>
              <a:gd name="connsiteX12" fmla="*/ 2499637 w 3024697"/>
              <a:gd name="connsiteY12" fmla="*/ 430436 h 1066031"/>
              <a:gd name="connsiteX13" fmla="*/ 2357905 w 3024697"/>
              <a:gd name="connsiteY13" fmla="*/ 800455 h 1066031"/>
              <a:gd name="connsiteX14" fmla="*/ 1556358 w 3024697"/>
              <a:gd name="connsiteY14" fmla="*/ 244507 h 1066031"/>
              <a:gd name="connsiteX15" fmla="*/ 1664980 w 3024697"/>
              <a:gd name="connsiteY15" fmla="*/ 153489 h 1066031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952626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42521 w 3024697"/>
              <a:gd name="connsiteY0" fmla="*/ 32030 h 999115"/>
              <a:gd name="connsiteX1" fmla="*/ 1302894 w 3024697"/>
              <a:gd name="connsiteY1" fmla="*/ 49254 h 999115"/>
              <a:gd name="connsiteX2" fmla="*/ 500608 w 3024697"/>
              <a:gd name="connsiteY2" fmla="*/ 101480 h 999115"/>
              <a:gd name="connsiteX3" fmla="*/ 289040 w 3024697"/>
              <a:gd name="connsiteY3" fmla="*/ 412039 h 999115"/>
              <a:gd name="connsiteX4" fmla="*/ 23923 w 3024697"/>
              <a:gd name="connsiteY4" fmla="*/ 588309 h 999115"/>
              <a:gd name="connsiteX5" fmla="*/ 743031 w 3024697"/>
              <a:gd name="connsiteY5" fmla="*/ 763924 h 999115"/>
              <a:gd name="connsiteX6" fmla="*/ 1156496 w 3024697"/>
              <a:gd name="connsiteY6" fmla="*/ 998986 h 999115"/>
              <a:gd name="connsiteX7" fmla="*/ 1034576 w 3024697"/>
              <a:gd name="connsiteY7" fmla="*/ 790440 h 999115"/>
              <a:gd name="connsiteX8" fmla="*/ 2183706 w 3024697"/>
              <a:gd name="connsiteY8" fmla="*/ 895944 h 999115"/>
              <a:gd name="connsiteX9" fmla="*/ 2627971 w 3024697"/>
              <a:gd name="connsiteY9" fmla="*/ 716609 h 999115"/>
              <a:gd name="connsiteX10" fmla="*/ 3016191 w 3024697"/>
              <a:gd name="connsiteY10" fmla="*/ 459936 h 999115"/>
              <a:gd name="connsiteX11" fmla="*/ 2602305 w 3024697"/>
              <a:gd name="connsiteY11" fmla="*/ 578648 h 999115"/>
              <a:gd name="connsiteX12" fmla="*/ 2499637 w 3024697"/>
              <a:gd name="connsiteY12" fmla="*/ 363520 h 999115"/>
              <a:gd name="connsiteX13" fmla="*/ 2357905 w 3024697"/>
              <a:gd name="connsiteY13" fmla="*/ 733539 h 999115"/>
              <a:gd name="connsiteX14" fmla="*/ 1556358 w 3024697"/>
              <a:gd name="connsiteY14" fmla="*/ 177591 h 999115"/>
              <a:gd name="connsiteX15" fmla="*/ 1642521 w 3024697"/>
              <a:gd name="connsiteY15" fmla="*/ 32030 h 999115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237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556358 w 3024697"/>
              <a:gd name="connsiteY14" fmla="*/ 157935 h 979459"/>
              <a:gd name="connsiteX15" fmla="*/ 1642521 w 3024697"/>
              <a:gd name="connsiteY15" fmla="*/ 12374 h 979459"/>
              <a:gd name="connsiteX0" fmla="*/ 1642521 w 3024697"/>
              <a:gd name="connsiteY0" fmla="*/ 15032 h 982117"/>
              <a:gd name="connsiteX1" fmla="*/ 1299686 w 3024697"/>
              <a:gd name="connsiteY1" fmla="*/ 35464 h 982117"/>
              <a:gd name="connsiteX2" fmla="*/ 500608 w 3024697"/>
              <a:gd name="connsiteY2" fmla="*/ 84482 h 982117"/>
              <a:gd name="connsiteX3" fmla="*/ 289040 w 3024697"/>
              <a:gd name="connsiteY3" fmla="*/ 395041 h 982117"/>
              <a:gd name="connsiteX4" fmla="*/ 23923 w 3024697"/>
              <a:gd name="connsiteY4" fmla="*/ 571311 h 982117"/>
              <a:gd name="connsiteX5" fmla="*/ 743031 w 3024697"/>
              <a:gd name="connsiteY5" fmla="*/ 746926 h 982117"/>
              <a:gd name="connsiteX6" fmla="*/ 1156496 w 3024697"/>
              <a:gd name="connsiteY6" fmla="*/ 981988 h 982117"/>
              <a:gd name="connsiteX7" fmla="*/ 1034576 w 3024697"/>
              <a:gd name="connsiteY7" fmla="*/ 773442 h 982117"/>
              <a:gd name="connsiteX8" fmla="*/ 2183706 w 3024697"/>
              <a:gd name="connsiteY8" fmla="*/ 878946 h 982117"/>
              <a:gd name="connsiteX9" fmla="*/ 2627971 w 3024697"/>
              <a:gd name="connsiteY9" fmla="*/ 699611 h 982117"/>
              <a:gd name="connsiteX10" fmla="*/ 3016191 w 3024697"/>
              <a:gd name="connsiteY10" fmla="*/ 442938 h 982117"/>
              <a:gd name="connsiteX11" fmla="*/ 2602305 w 3024697"/>
              <a:gd name="connsiteY11" fmla="*/ 561650 h 982117"/>
              <a:gd name="connsiteX12" fmla="*/ 2499637 w 3024697"/>
              <a:gd name="connsiteY12" fmla="*/ 346522 h 982117"/>
              <a:gd name="connsiteX13" fmla="*/ 2357905 w 3024697"/>
              <a:gd name="connsiteY13" fmla="*/ 716541 h 982117"/>
              <a:gd name="connsiteX14" fmla="*/ 1556358 w 3024697"/>
              <a:gd name="connsiteY14" fmla="*/ 160593 h 982117"/>
              <a:gd name="connsiteX15" fmla="*/ 1642521 w 3024697"/>
              <a:gd name="connsiteY15" fmla="*/ 15032 h 982117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56358 w 3024697"/>
              <a:gd name="connsiteY14" fmla="*/ 17605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514184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514184 w 3024697"/>
              <a:gd name="connsiteY15" fmla="*/ 1619 h 997579"/>
              <a:gd name="connsiteX0" fmla="*/ 1514184 w 3024697"/>
              <a:gd name="connsiteY0" fmla="*/ 25556 h 1021516"/>
              <a:gd name="connsiteX1" fmla="*/ 1299686 w 3024697"/>
              <a:gd name="connsiteY1" fmla="*/ 74863 h 1021516"/>
              <a:gd name="connsiteX2" fmla="*/ 500608 w 3024697"/>
              <a:gd name="connsiteY2" fmla="*/ 123881 h 1021516"/>
              <a:gd name="connsiteX3" fmla="*/ 289040 w 3024697"/>
              <a:gd name="connsiteY3" fmla="*/ 434440 h 1021516"/>
              <a:gd name="connsiteX4" fmla="*/ 23923 w 3024697"/>
              <a:gd name="connsiteY4" fmla="*/ 610710 h 1021516"/>
              <a:gd name="connsiteX5" fmla="*/ 743031 w 3024697"/>
              <a:gd name="connsiteY5" fmla="*/ 786325 h 1021516"/>
              <a:gd name="connsiteX6" fmla="*/ 1156496 w 3024697"/>
              <a:gd name="connsiteY6" fmla="*/ 1021387 h 1021516"/>
              <a:gd name="connsiteX7" fmla="*/ 1034576 w 3024697"/>
              <a:gd name="connsiteY7" fmla="*/ 812841 h 1021516"/>
              <a:gd name="connsiteX8" fmla="*/ 2183706 w 3024697"/>
              <a:gd name="connsiteY8" fmla="*/ 918345 h 1021516"/>
              <a:gd name="connsiteX9" fmla="*/ 2627971 w 3024697"/>
              <a:gd name="connsiteY9" fmla="*/ 739010 h 1021516"/>
              <a:gd name="connsiteX10" fmla="*/ 3016191 w 3024697"/>
              <a:gd name="connsiteY10" fmla="*/ 482337 h 1021516"/>
              <a:gd name="connsiteX11" fmla="*/ 2602305 w 3024697"/>
              <a:gd name="connsiteY11" fmla="*/ 601049 h 1021516"/>
              <a:gd name="connsiteX12" fmla="*/ 2499637 w 3024697"/>
              <a:gd name="connsiteY12" fmla="*/ 385921 h 1021516"/>
              <a:gd name="connsiteX13" fmla="*/ 2357905 w 3024697"/>
              <a:gd name="connsiteY13" fmla="*/ 755940 h 1021516"/>
              <a:gd name="connsiteX14" fmla="*/ 1829073 w 3024697"/>
              <a:gd name="connsiteY14" fmla="*/ 395706 h 1021516"/>
              <a:gd name="connsiteX15" fmla="*/ 1514184 w 3024697"/>
              <a:gd name="connsiteY15" fmla="*/ 25556 h 1021516"/>
              <a:gd name="connsiteX0" fmla="*/ 1719523 w 3024697"/>
              <a:gd name="connsiteY0" fmla="*/ 23696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829073 w 3024697"/>
              <a:gd name="connsiteY14" fmla="*/ 353649 h 979459"/>
              <a:gd name="connsiteX15" fmla="*/ 1719523 w 3024697"/>
              <a:gd name="connsiteY15" fmla="*/ 236964 h 979459"/>
              <a:gd name="connsiteX0" fmla="*/ 1719523 w 3024697"/>
              <a:gd name="connsiteY0" fmla="*/ 165958 h 908453"/>
              <a:gd name="connsiteX1" fmla="*/ 1578819 w 3024697"/>
              <a:gd name="connsiteY1" fmla="*/ 106179 h 908453"/>
              <a:gd name="connsiteX2" fmla="*/ 500608 w 3024697"/>
              <a:gd name="connsiteY2" fmla="*/ 10818 h 908453"/>
              <a:gd name="connsiteX3" fmla="*/ 289040 w 3024697"/>
              <a:gd name="connsiteY3" fmla="*/ 321377 h 908453"/>
              <a:gd name="connsiteX4" fmla="*/ 23923 w 3024697"/>
              <a:gd name="connsiteY4" fmla="*/ 497647 h 908453"/>
              <a:gd name="connsiteX5" fmla="*/ 743031 w 3024697"/>
              <a:gd name="connsiteY5" fmla="*/ 673262 h 908453"/>
              <a:gd name="connsiteX6" fmla="*/ 1156496 w 3024697"/>
              <a:gd name="connsiteY6" fmla="*/ 908324 h 908453"/>
              <a:gd name="connsiteX7" fmla="*/ 1034576 w 3024697"/>
              <a:gd name="connsiteY7" fmla="*/ 699778 h 908453"/>
              <a:gd name="connsiteX8" fmla="*/ 2183706 w 3024697"/>
              <a:gd name="connsiteY8" fmla="*/ 805282 h 908453"/>
              <a:gd name="connsiteX9" fmla="*/ 2627971 w 3024697"/>
              <a:gd name="connsiteY9" fmla="*/ 625947 h 908453"/>
              <a:gd name="connsiteX10" fmla="*/ 3016191 w 3024697"/>
              <a:gd name="connsiteY10" fmla="*/ 369274 h 908453"/>
              <a:gd name="connsiteX11" fmla="*/ 2602305 w 3024697"/>
              <a:gd name="connsiteY11" fmla="*/ 487986 h 908453"/>
              <a:gd name="connsiteX12" fmla="*/ 2499637 w 3024697"/>
              <a:gd name="connsiteY12" fmla="*/ 272858 h 908453"/>
              <a:gd name="connsiteX13" fmla="*/ 2357905 w 3024697"/>
              <a:gd name="connsiteY13" fmla="*/ 642877 h 908453"/>
              <a:gd name="connsiteX14" fmla="*/ 1829073 w 3024697"/>
              <a:gd name="connsiteY14" fmla="*/ 282643 h 908453"/>
              <a:gd name="connsiteX15" fmla="*/ 1719523 w 3024697"/>
              <a:gd name="connsiteY15" fmla="*/ 165958 h 908453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829073 w 3024697"/>
              <a:gd name="connsiteY14" fmla="*/ 304475 h 930285"/>
              <a:gd name="connsiteX15" fmla="*/ 1719523 w 3024697"/>
              <a:gd name="connsiteY15" fmla="*/ 187790 h 930285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19523 w 3024697"/>
              <a:gd name="connsiteY15" fmla="*/ 187790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50716 w 3024697"/>
              <a:gd name="connsiteY15" fmla="*/ 251847 h 930285"/>
              <a:gd name="connsiteX16" fmla="*/ 1828609 w 3024697"/>
              <a:gd name="connsiteY16" fmla="*/ 142872 h 930285"/>
              <a:gd name="connsiteX0" fmla="*/ 1828609 w 3024697"/>
              <a:gd name="connsiteY0" fmla="*/ 120533 h 907946"/>
              <a:gd name="connsiteX1" fmla="*/ 1572402 w 3024697"/>
              <a:gd name="connsiteY1" fmla="*/ 169840 h 907946"/>
              <a:gd name="connsiteX2" fmla="*/ 500608 w 3024697"/>
              <a:gd name="connsiteY2" fmla="*/ 10311 h 907946"/>
              <a:gd name="connsiteX3" fmla="*/ 289040 w 3024697"/>
              <a:gd name="connsiteY3" fmla="*/ 320870 h 907946"/>
              <a:gd name="connsiteX4" fmla="*/ 23923 w 3024697"/>
              <a:gd name="connsiteY4" fmla="*/ 497140 h 907946"/>
              <a:gd name="connsiteX5" fmla="*/ 743031 w 3024697"/>
              <a:gd name="connsiteY5" fmla="*/ 672755 h 907946"/>
              <a:gd name="connsiteX6" fmla="*/ 1156496 w 3024697"/>
              <a:gd name="connsiteY6" fmla="*/ 907817 h 907946"/>
              <a:gd name="connsiteX7" fmla="*/ 1034576 w 3024697"/>
              <a:gd name="connsiteY7" fmla="*/ 699271 h 907946"/>
              <a:gd name="connsiteX8" fmla="*/ 2183706 w 3024697"/>
              <a:gd name="connsiteY8" fmla="*/ 804775 h 907946"/>
              <a:gd name="connsiteX9" fmla="*/ 2627971 w 3024697"/>
              <a:gd name="connsiteY9" fmla="*/ 625440 h 907946"/>
              <a:gd name="connsiteX10" fmla="*/ 3016191 w 3024697"/>
              <a:gd name="connsiteY10" fmla="*/ 368767 h 907946"/>
              <a:gd name="connsiteX11" fmla="*/ 2602305 w 3024697"/>
              <a:gd name="connsiteY11" fmla="*/ 487479 h 907946"/>
              <a:gd name="connsiteX12" fmla="*/ 2499637 w 3024697"/>
              <a:gd name="connsiteY12" fmla="*/ 272351 h 907946"/>
              <a:gd name="connsiteX13" fmla="*/ 2357905 w 3024697"/>
              <a:gd name="connsiteY13" fmla="*/ 642370 h 907946"/>
              <a:gd name="connsiteX14" fmla="*/ 1745654 w 3024697"/>
              <a:gd name="connsiteY14" fmla="*/ 323846 h 907946"/>
              <a:gd name="connsiteX15" fmla="*/ 1750716 w 3024697"/>
              <a:gd name="connsiteY15" fmla="*/ 229508 h 907946"/>
              <a:gd name="connsiteX16" fmla="*/ 1828609 w 3024697"/>
              <a:gd name="connsiteY16" fmla="*/ 120533 h 907946"/>
              <a:gd name="connsiteX0" fmla="*/ 1828609 w 3024697"/>
              <a:gd name="connsiteY0" fmla="*/ 131994 h 919407"/>
              <a:gd name="connsiteX1" fmla="*/ 1447274 w 3024697"/>
              <a:gd name="connsiteY1" fmla="*/ 142800 h 919407"/>
              <a:gd name="connsiteX2" fmla="*/ 500608 w 3024697"/>
              <a:gd name="connsiteY2" fmla="*/ 21772 h 919407"/>
              <a:gd name="connsiteX3" fmla="*/ 289040 w 3024697"/>
              <a:gd name="connsiteY3" fmla="*/ 332331 h 919407"/>
              <a:gd name="connsiteX4" fmla="*/ 23923 w 3024697"/>
              <a:gd name="connsiteY4" fmla="*/ 508601 h 919407"/>
              <a:gd name="connsiteX5" fmla="*/ 743031 w 3024697"/>
              <a:gd name="connsiteY5" fmla="*/ 684216 h 919407"/>
              <a:gd name="connsiteX6" fmla="*/ 1156496 w 3024697"/>
              <a:gd name="connsiteY6" fmla="*/ 919278 h 919407"/>
              <a:gd name="connsiteX7" fmla="*/ 1034576 w 3024697"/>
              <a:gd name="connsiteY7" fmla="*/ 710732 h 919407"/>
              <a:gd name="connsiteX8" fmla="*/ 2183706 w 3024697"/>
              <a:gd name="connsiteY8" fmla="*/ 816236 h 919407"/>
              <a:gd name="connsiteX9" fmla="*/ 2627971 w 3024697"/>
              <a:gd name="connsiteY9" fmla="*/ 636901 h 919407"/>
              <a:gd name="connsiteX10" fmla="*/ 3016191 w 3024697"/>
              <a:gd name="connsiteY10" fmla="*/ 380228 h 919407"/>
              <a:gd name="connsiteX11" fmla="*/ 2602305 w 3024697"/>
              <a:gd name="connsiteY11" fmla="*/ 498940 h 919407"/>
              <a:gd name="connsiteX12" fmla="*/ 2499637 w 3024697"/>
              <a:gd name="connsiteY12" fmla="*/ 283812 h 919407"/>
              <a:gd name="connsiteX13" fmla="*/ 2357905 w 3024697"/>
              <a:gd name="connsiteY13" fmla="*/ 653831 h 919407"/>
              <a:gd name="connsiteX14" fmla="*/ 1745654 w 3024697"/>
              <a:gd name="connsiteY14" fmla="*/ 335307 h 919407"/>
              <a:gd name="connsiteX15" fmla="*/ 1750716 w 3024697"/>
              <a:gd name="connsiteY15" fmla="*/ 240969 h 919407"/>
              <a:gd name="connsiteX16" fmla="*/ 1828609 w 3024697"/>
              <a:gd name="connsiteY16" fmla="*/ 131994 h 919407"/>
              <a:gd name="connsiteX0" fmla="*/ 1828609 w 3024697"/>
              <a:gd name="connsiteY0" fmla="*/ 98448 h 885861"/>
              <a:gd name="connsiteX1" fmla="*/ 1447274 w 3024697"/>
              <a:gd name="connsiteY1" fmla="*/ 109254 h 885861"/>
              <a:gd name="connsiteX2" fmla="*/ 603278 w 3024697"/>
              <a:gd name="connsiteY2" fmla="*/ 45978 h 885861"/>
              <a:gd name="connsiteX3" fmla="*/ 289040 w 3024697"/>
              <a:gd name="connsiteY3" fmla="*/ 298785 h 885861"/>
              <a:gd name="connsiteX4" fmla="*/ 23923 w 3024697"/>
              <a:gd name="connsiteY4" fmla="*/ 475055 h 885861"/>
              <a:gd name="connsiteX5" fmla="*/ 743031 w 3024697"/>
              <a:gd name="connsiteY5" fmla="*/ 650670 h 885861"/>
              <a:gd name="connsiteX6" fmla="*/ 1156496 w 3024697"/>
              <a:gd name="connsiteY6" fmla="*/ 885732 h 885861"/>
              <a:gd name="connsiteX7" fmla="*/ 1034576 w 3024697"/>
              <a:gd name="connsiteY7" fmla="*/ 677186 h 885861"/>
              <a:gd name="connsiteX8" fmla="*/ 2183706 w 3024697"/>
              <a:gd name="connsiteY8" fmla="*/ 782690 h 885861"/>
              <a:gd name="connsiteX9" fmla="*/ 2627971 w 3024697"/>
              <a:gd name="connsiteY9" fmla="*/ 603355 h 885861"/>
              <a:gd name="connsiteX10" fmla="*/ 3016191 w 3024697"/>
              <a:gd name="connsiteY10" fmla="*/ 346682 h 885861"/>
              <a:gd name="connsiteX11" fmla="*/ 2602305 w 3024697"/>
              <a:gd name="connsiteY11" fmla="*/ 465394 h 885861"/>
              <a:gd name="connsiteX12" fmla="*/ 2499637 w 3024697"/>
              <a:gd name="connsiteY12" fmla="*/ 250266 h 885861"/>
              <a:gd name="connsiteX13" fmla="*/ 2357905 w 3024697"/>
              <a:gd name="connsiteY13" fmla="*/ 620285 h 885861"/>
              <a:gd name="connsiteX14" fmla="*/ 1745654 w 3024697"/>
              <a:gd name="connsiteY14" fmla="*/ 301761 h 885861"/>
              <a:gd name="connsiteX15" fmla="*/ 1750716 w 3024697"/>
              <a:gd name="connsiteY15" fmla="*/ 207423 h 885861"/>
              <a:gd name="connsiteX16" fmla="*/ 1828609 w 3024697"/>
              <a:gd name="connsiteY16" fmla="*/ 98448 h 885861"/>
              <a:gd name="connsiteX0" fmla="*/ 1828609 w 3024697"/>
              <a:gd name="connsiteY0" fmla="*/ 101952 h 889365"/>
              <a:gd name="connsiteX1" fmla="*/ 1447274 w 3024697"/>
              <a:gd name="connsiteY1" fmla="*/ 112758 h 889365"/>
              <a:gd name="connsiteX2" fmla="*/ 603278 w 3024697"/>
              <a:gd name="connsiteY2" fmla="*/ 49482 h 889365"/>
              <a:gd name="connsiteX3" fmla="*/ 289040 w 3024697"/>
              <a:gd name="connsiteY3" fmla="*/ 302289 h 889365"/>
              <a:gd name="connsiteX4" fmla="*/ 23923 w 3024697"/>
              <a:gd name="connsiteY4" fmla="*/ 478559 h 889365"/>
              <a:gd name="connsiteX5" fmla="*/ 743031 w 3024697"/>
              <a:gd name="connsiteY5" fmla="*/ 654174 h 889365"/>
              <a:gd name="connsiteX6" fmla="*/ 1156496 w 3024697"/>
              <a:gd name="connsiteY6" fmla="*/ 889236 h 889365"/>
              <a:gd name="connsiteX7" fmla="*/ 1034576 w 3024697"/>
              <a:gd name="connsiteY7" fmla="*/ 680690 h 889365"/>
              <a:gd name="connsiteX8" fmla="*/ 2183706 w 3024697"/>
              <a:gd name="connsiteY8" fmla="*/ 786194 h 889365"/>
              <a:gd name="connsiteX9" fmla="*/ 2627971 w 3024697"/>
              <a:gd name="connsiteY9" fmla="*/ 606859 h 889365"/>
              <a:gd name="connsiteX10" fmla="*/ 3016191 w 3024697"/>
              <a:gd name="connsiteY10" fmla="*/ 350186 h 889365"/>
              <a:gd name="connsiteX11" fmla="*/ 2602305 w 3024697"/>
              <a:gd name="connsiteY11" fmla="*/ 468898 h 889365"/>
              <a:gd name="connsiteX12" fmla="*/ 2499637 w 3024697"/>
              <a:gd name="connsiteY12" fmla="*/ 253770 h 889365"/>
              <a:gd name="connsiteX13" fmla="*/ 2357905 w 3024697"/>
              <a:gd name="connsiteY13" fmla="*/ 623789 h 889365"/>
              <a:gd name="connsiteX14" fmla="*/ 1745654 w 3024697"/>
              <a:gd name="connsiteY14" fmla="*/ 305265 h 889365"/>
              <a:gd name="connsiteX15" fmla="*/ 1750716 w 3024697"/>
              <a:gd name="connsiteY15" fmla="*/ 210927 h 889365"/>
              <a:gd name="connsiteX16" fmla="*/ 1828609 w 3024697"/>
              <a:gd name="connsiteY16" fmla="*/ 101952 h 889365"/>
              <a:gd name="connsiteX0" fmla="*/ 1841871 w 3037959"/>
              <a:gd name="connsiteY0" fmla="*/ 101363 h 888776"/>
              <a:gd name="connsiteX1" fmla="*/ 1460536 w 3037959"/>
              <a:gd name="connsiteY1" fmla="*/ 112169 h 888776"/>
              <a:gd name="connsiteX2" fmla="*/ 616540 w 3037959"/>
              <a:gd name="connsiteY2" fmla="*/ 48893 h 888776"/>
              <a:gd name="connsiteX3" fmla="*/ 183591 w 3037959"/>
              <a:gd name="connsiteY3" fmla="*/ 349826 h 888776"/>
              <a:gd name="connsiteX4" fmla="*/ 37185 w 3037959"/>
              <a:gd name="connsiteY4" fmla="*/ 477970 h 888776"/>
              <a:gd name="connsiteX5" fmla="*/ 756293 w 3037959"/>
              <a:gd name="connsiteY5" fmla="*/ 653585 h 888776"/>
              <a:gd name="connsiteX6" fmla="*/ 1169758 w 3037959"/>
              <a:gd name="connsiteY6" fmla="*/ 888647 h 888776"/>
              <a:gd name="connsiteX7" fmla="*/ 1047838 w 3037959"/>
              <a:gd name="connsiteY7" fmla="*/ 680101 h 888776"/>
              <a:gd name="connsiteX8" fmla="*/ 2196968 w 3037959"/>
              <a:gd name="connsiteY8" fmla="*/ 785605 h 888776"/>
              <a:gd name="connsiteX9" fmla="*/ 2641233 w 3037959"/>
              <a:gd name="connsiteY9" fmla="*/ 606270 h 888776"/>
              <a:gd name="connsiteX10" fmla="*/ 3029453 w 3037959"/>
              <a:gd name="connsiteY10" fmla="*/ 349597 h 888776"/>
              <a:gd name="connsiteX11" fmla="*/ 2615567 w 3037959"/>
              <a:gd name="connsiteY11" fmla="*/ 468309 h 888776"/>
              <a:gd name="connsiteX12" fmla="*/ 2512899 w 3037959"/>
              <a:gd name="connsiteY12" fmla="*/ 253181 h 888776"/>
              <a:gd name="connsiteX13" fmla="*/ 2371167 w 3037959"/>
              <a:gd name="connsiteY13" fmla="*/ 623200 h 888776"/>
              <a:gd name="connsiteX14" fmla="*/ 1758916 w 3037959"/>
              <a:gd name="connsiteY14" fmla="*/ 304676 h 888776"/>
              <a:gd name="connsiteX15" fmla="*/ 1763978 w 3037959"/>
              <a:gd name="connsiteY15" fmla="*/ 210338 h 888776"/>
              <a:gd name="connsiteX16" fmla="*/ 1841871 w 3037959"/>
              <a:gd name="connsiteY16" fmla="*/ 101363 h 888776"/>
              <a:gd name="connsiteX0" fmla="*/ 1841871 w 3037959"/>
              <a:gd name="connsiteY0" fmla="*/ 111346 h 898759"/>
              <a:gd name="connsiteX1" fmla="*/ 1460536 w 3037959"/>
              <a:gd name="connsiteY1" fmla="*/ 122152 h 898759"/>
              <a:gd name="connsiteX2" fmla="*/ 552371 w 3037959"/>
              <a:gd name="connsiteY2" fmla="*/ 39626 h 898759"/>
              <a:gd name="connsiteX3" fmla="*/ 183591 w 3037959"/>
              <a:gd name="connsiteY3" fmla="*/ 359809 h 898759"/>
              <a:gd name="connsiteX4" fmla="*/ 37185 w 3037959"/>
              <a:gd name="connsiteY4" fmla="*/ 487953 h 898759"/>
              <a:gd name="connsiteX5" fmla="*/ 756293 w 3037959"/>
              <a:gd name="connsiteY5" fmla="*/ 663568 h 898759"/>
              <a:gd name="connsiteX6" fmla="*/ 1169758 w 3037959"/>
              <a:gd name="connsiteY6" fmla="*/ 898630 h 898759"/>
              <a:gd name="connsiteX7" fmla="*/ 1047838 w 3037959"/>
              <a:gd name="connsiteY7" fmla="*/ 690084 h 898759"/>
              <a:gd name="connsiteX8" fmla="*/ 2196968 w 3037959"/>
              <a:gd name="connsiteY8" fmla="*/ 795588 h 898759"/>
              <a:gd name="connsiteX9" fmla="*/ 2641233 w 3037959"/>
              <a:gd name="connsiteY9" fmla="*/ 616253 h 898759"/>
              <a:gd name="connsiteX10" fmla="*/ 3029453 w 3037959"/>
              <a:gd name="connsiteY10" fmla="*/ 359580 h 898759"/>
              <a:gd name="connsiteX11" fmla="*/ 2615567 w 3037959"/>
              <a:gd name="connsiteY11" fmla="*/ 478292 h 898759"/>
              <a:gd name="connsiteX12" fmla="*/ 2512899 w 3037959"/>
              <a:gd name="connsiteY12" fmla="*/ 263164 h 898759"/>
              <a:gd name="connsiteX13" fmla="*/ 2371167 w 3037959"/>
              <a:gd name="connsiteY13" fmla="*/ 633183 h 898759"/>
              <a:gd name="connsiteX14" fmla="*/ 1758916 w 3037959"/>
              <a:gd name="connsiteY14" fmla="*/ 314659 h 898759"/>
              <a:gd name="connsiteX15" fmla="*/ 1763978 w 3037959"/>
              <a:gd name="connsiteY15" fmla="*/ 220321 h 898759"/>
              <a:gd name="connsiteX16" fmla="*/ 1841871 w 3037959"/>
              <a:gd name="connsiteY16" fmla="*/ 111346 h 898759"/>
              <a:gd name="connsiteX0" fmla="*/ 1841871 w 3037959"/>
              <a:gd name="connsiteY0" fmla="*/ 77126 h 864539"/>
              <a:gd name="connsiteX1" fmla="*/ 1595290 w 3037959"/>
              <a:gd name="connsiteY1" fmla="*/ 197018 h 864539"/>
              <a:gd name="connsiteX2" fmla="*/ 552371 w 3037959"/>
              <a:gd name="connsiteY2" fmla="*/ 5406 h 864539"/>
              <a:gd name="connsiteX3" fmla="*/ 183591 w 3037959"/>
              <a:gd name="connsiteY3" fmla="*/ 325589 h 864539"/>
              <a:gd name="connsiteX4" fmla="*/ 37185 w 3037959"/>
              <a:gd name="connsiteY4" fmla="*/ 453733 h 864539"/>
              <a:gd name="connsiteX5" fmla="*/ 756293 w 3037959"/>
              <a:gd name="connsiteY5" fmla="*/ 629348 h 864539"/>
              <a:gd name="connsiteX6" fmla="*/ 1169758 w 3037959"/>
              <a:gd name="connsiteY6" fmla="*/ 864410 h 864539"/>
              <a:gd name="connsiteX7" fmla="*/ 1047838 w 3037959"/>
              <a:gd name="connsiteY7" fmla="*/ 655864 h 864539"/>
              <a:gd name="connsiteX8" fmla="*/ 2196968 w 3037959"/>
              <a:gd name="connsiteY8" fmla="*/ 761368 h 864539"/>
              <a:gd name="connsiteX9" fmla="*/ 2641233 w 3037959"/>
              <a:gd name="connsiteY9" fmla="*/ 582033 h 864539"/>
              <a:gd name="connsiteX10" fmla="*/ 3029453 w 3037959"/>
              <a:gd name="connsiteY10" fmla="*/ 325360 h 864539"/>
              <a:gd name="connsiteX11" fmla="*/ 2615567 w 3037959"/>
              <a:gd name="connsiteY11" fmla="*/ 444072 h 864539"/>
              <a:gd name="connsiteX12" fmla="*/ 2512899 w 3037959"/>
              <a:gd name="connsiteY12" fmla="*/ 228944 h 864539"/>
              <a:gd name="connsiteX13" fmla="*/ 2371167 w 3037959"/>
              <a:gd name="connsiteY13" fmla="*/ 598963 h 864539"/>
              <a:gd name="connsiteX14" fmla="*/ 1758916 w 3037959"/>
              <a:gd name="connsiteY14" fmla="*/ 280439 h 864539"/>
              <a:gd name="connsiteX15" fmla="*/ 1763978 w 3037959"/>
              <a:gd name="connsiteY15" fmla="*/ 186101 h 864539"/>
              <a:gd name="connsiteX16" fmla="*/ 1841871 w 3037959"/>
              <a:gd name="connsiteY16" fmla="*/ 77126 h 864539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371167 w 3037959"/>
              <a:gd name="connsiteY13" fmla="*/ 597886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38026 w 3037959"/>
              <a:gd name="connsiteY11" fmla="*/ 404494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107015"/>
              <a:gd name="connsiteY0" fmla="*/ 175511 h 863462"/>
              <a:gd name="connsiteX1" fmla="*/ 1595290 w 3107015"/>
              <a:gd name="connsiteY1" fmla="*/ 195941 h 863462"/>
              <a:gd name="connsiteX2" fmla="*/ 552371 w 3107015"/>
              <a:gd name="connsiteY2" fmla="*/ 4329 h 863462"/>
              <a:gd name="connsiteX3" fmla="*/ 183591 w 3107015"/>
              <a:gd name="connsiteY3" fmla="*/ 324512 h 863462"/>
              <a:gd name="connsiteX4" fmla="*/ 37185 w 3107015"/>
              <a:gd name="connsiteY4" fmla="*/ 452656 h 863462"/>
              <a:gd name="connsiteX5" fmla="*/ 756293 w 3107015"/>
              <a:gd name="connsiteY5" fmla="*/ 628271 h 863462"/>
              <a:gd name="connsiteX6" fmla="*/ 1169758 w 3107015"/>
              <a:gd name="connsiteY6" fmla="*/ 863333 h 863462"/>
              <a:gd name="connsiteX7" fmla="*/ 1047838 w 3107015"/>
              <a:gd name="connsiteY7" fmla="*/ 654787 h 863462"/>
              <a:gd name="connsiteX8" fmla="*/ 2196968 w 3107015"/>
              <a:gd name="connsiteY8" fmla="*/ 760291 h 863462"/>
              <a:gd name="connsiteX9" fmla="*/ 2641233 w 3107015"/>
              <a:gd name="connsiteY9" fmla="*/ 580956 h 863462"/>
              <a:gd name="connsiteX10" fmla="*/ 3100038 w 3107015"/>
              <a:gd name="connsiteY10" fmla="*/ 343534 h 863462"/>
              <a:gd name="connsiteX11" fmla="*/ 2638026 w 3107015"/>
              <a:gd name="connsiteY11" fmla="*/ 404494 h 863462"/>
              <a:gd name="connsiteX12" fmla="*/ 2512899 w 3107015"/>
              <a:gd name="connsiteY12" fmla="*/ 227867 h 863462"/>
              <a:gd name="connsiteX13" fmla="*/ 2294165 w 3107015"/>
              <a:gd name="connsiteY13" fmla="*/ 607512 h 863462"/>
              <a:gd name="connsiteX14" fmla="*/ 1803834 w 3107015"/>
              <a:gd name="connsiteY14" fmla="*/ 314655 h 863462"/>
              <a:gd name="connsiteX15" fmla="*/ 1912456 w 3107015"/>
              <a:gd name="connsiteY15" fmla="*/ 175511 h 863462"/>
              <a:gd name="connsiteX0" fmla="*/ 1912456 w 3104070"/>
              <a:gd name="connsiteY0" fmla="*/ 175511 h 863462"/>
              <a:gd name="connsiteX1" fmla="*/ 1595290 w 3104070"/>
              <a:gd name="connsiteY1" fmla="*/ 195941 h 863462"/>
              <a:gd name="connsiteX2" fmla="*/ 552371 w 3104070"/>
              <a:gd name="connsiteY2" fmla="*/ 4329 h 863462"/>
              <a:gd name="connsiteX3" fmla="*/ 183591 w 3104070"/>
              <a:gd name="connsiteY3" fmla="*/ 324512 h 863462"/>
              <a:gd name="connsiteX4" fmla="*/ 37185 w 3104070"/>
              <a:gd name="connsiteY4" fmla="*/ 452656 h 863462"/>
              <a:gd name="connsiteX5" fmla="*/ 756293 w 3104070"/>
              <a:gd name="connsiteY5" fmla="*/ 628271 h 863462"/>
              <a:gd name="connsiteX6" fmla="*/ 1169758 w 3104070"/>
              <a:gd name="connsiteY6" fmla="*/ 863333 h 863462"/>
              <a:gd name="connsiteX7" fmla="*/ 1047838 w 3104070"/>
              <a:gd name="connsiteY7" fmla="*/ 654787 h 863462"/>
              <a:gd name="connsiteX8" fmla="*/ 2196968 w 3104070"/>
              <a:gd name="connsiteY8" fmla="*/ 760291 h 863462"/>
              <a:gd name="connsiteX9" fmla="*/ 2641233 w 3104070"/>
              <a:gd name="connsiteY9" fmla="*/ 580956 h 863462"/>
              <a:gd name="connsiteX10" fmla="*/ 3100038 w 3104070"/>
              <a:gd name="connsiteY10" fmla="*/ 343534 h 863462"/>
              <a:gd name="connsiteX11" fmla="*/ 2638026 w 3104070"/>
              <a:gd name="connsiteY11" fmla="*/ 404494 h 863462"/>
              <a:gd name="connsiteX12" fmla="*/ 2512899 w 3104070"/>
              <a:gd name="connsiteY12" fmla="*/ 227867 h 863462"/>
              <a:gd name="connsiteX13" fmla="*/ 2294165 w 3104070"/>
              <a:gd name="connsiteY13" fmla="*/ 607512 h 863462"/>
              <a:gd name="connsiteX14" fmla="*/ 1803834 w 3104070"/>
              <a:gd name="connsiteY14" fmla="*/ 314655 h 863462"/>
              <a:gd name="connsiteX15" fmla="*/ 1912456 w 3104070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641233 w 3100038"/>
              <a:gd name="connsiteY9" fmla="*/ 580956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8280"/>
              <a:gd name="connsiteY0" fmla="*/ 175511 h 863462"/>
              <a:gd name="connsiteX1" fmla="*/ 1595290 w 3108280"/>
              <a:gd name="connsiteY1" fmla="*/ 195941 h 863462"/>
              <a:gd name="connsiteX2" fmla="*/ 552371 w 3108280"/>
              <a:gd name="connsiteY2" fmla="*/ 4329 h 863462"/>
              <a:gd name="connsiteX3" fmla="*/ 183591 w 3108280"/>
              <a:gd name="connsiteY3" fmla="*/ 324512 h 863462"/>
              <a:gd name="connsiteX4" fmla="*/ 37185 w 3108280"/>
              <a:gd name="connsiteY4" fmla="*/ 452656 h 863462"/>
              <a:gd name="connsiteX5" fmla="*/ 756293 w 3108280"/>
              <a:gd name="connsiteY5" fmla="*/ 628271 h 863462"/>
              <a:gd name="connsiteX6" fmla="*/ 1169758 w 3108280"/>
              <a:gd name="connsiteY6" fmla="*/ 863333 h 863462"/>
              <a:gd name="connsiteX7" fmla="*/ 1047838 w 3108280"/>
              <a:gd name="connsiteY7" fmla="*/ 654787 h 863462"/>
              <a:gd name="connsiteX8" fmla="*/ 2196968 w 3108280"/>
              <a:gd name="connsiteY8" fmla="*/ 760291 h 863462"/>
              <a:gd name="connsiteX9" fmla="*/ 3100038 w 3108280"/>
              <a:gd name="connsiteY9" fmla="*/ 343534 h 863462"/>
              <a:gd name="connsiteX10" fmla="*/ 2638026 w 3108280"/>
              <a:gd name="connsiteY10" fmla="*/ 404494 h 863462"/>
              <a:gd name="connsiteX11" fmla="*/ 2512899 w 3108280"/>
              <a:gd name="connsiteY11" fmla="*/ 227867 h 863462"/>
              <a:gd name="connsiteX12" fmla="*/ 2294165 w 3108280"/>
              <a:gd name="connsiteY12" fmla="*/ 607512 h 863462"/>
              <a:gd name="connsiteX13" fmla="*/ 1803834 w 3108280"/>
              <a:gd name="connsiteY13" fmla="*/ 314655 h 863462"/>
              <a:gd name="connsiteX14" fmla="*/ 1912456 w 3108280"/>
              <a:gd name="connsiteY14" fmla="*/ 175511 h 863462"/>
              <a:gd name="connsiteX0" fmla="*/ 1912456 w 3107922"/>
              <a:gd name="connsiteY0" fmla="*/ 175511 h 863462"/>
              <a:gd name="connsiteX1" fmla="*/ 1595290 w 3107922"/>
              <a:gd name="connsiteY1" fmla="*/ 195941 h 863462"/>
              <a:gd name="connsiteX2" fmla="*/ 552371 w 3107922"/>
              <a:gd name="connsiteY2" fmla="*/ 4329 h 863462"/>
              <a:gd name="connsiteX3" fmla="*/ 183591 w 3107922"/>
              <a:gd name="connsiteY3" fmla="*/ 324512 h 863462"/>
              <a:gd name="connsiteX4" fmla="*/ 37185 w 3107922"/>
              <a:gd name="connsiteY4" fmla="*/ 452656 h 863462"/>
              <a:gd name="connsiteX5" fmla="*/ 756293 w 3107922"/>
              <a:gd name="connsiteY5" fmla="*/ 628271 h 863462"/>
              <a:gd name="connsiteX6" fmla="*/ 1169758 w 3107922"/>
              <a:gd name="connsiteY6" fmla="*/ 863333 h 863462"/>
              <a:gd name="connsiteX7" fmla="*/ 1047838 w 3107922"/>
              <a:gd name="connsiteY7" fmla="*/ 654787 h 863462"/>
              <a:gd name="connsiteX8" fmla="*/ 2196968 w 3107922"/>
              <a:gd name="connsiteY8" fmla="*/ 760291 h 863462"/>
              <a:gd name="connsiteX9" fmla="*/ 3100038 w 3107922"/>
              <a:gd name="connsiteY9" fmla="*/ 343534 h 863462"/>
              <a:gd name="connsiteX10" fmla="*/ 2615567 w 3107922"/>
              <a:gd name="connsiteY10" fmla="*/ 459037 h 863462"/>
              <a:gd name="connsiteX11" fmla="*/ 2512899 w 3107922"/>
              <a:gd name="connsiteY11" fmla="*/ 227867 h 863462"/>
              <a:gd name="connsiteX12" fmla="*/ 2294165 w 3107922"/>
              <a:gd name="connsiteY12" fmla="*/ 607512 h 863462"/>
              <a:gd name="connsiteX13" fmla="*/ 1803834 w 3107922"/>
              <a:gd name="connsiteY13" fmla="*/ 314655 h 863462"/>
              <a:gd name="connsiteX14" fmla="*/ 1912456 w 3107922"/>
              <a:gd name="connsiteY14" fmla="*/ 175511 h 863462"/>
              <a:gd name="connsiteX0" fmla="*/ 1912456 w 3107461"/>
              <a:gd name="connsiteY0" fmla="*/ 175511 h 863462"/>
              <a:gd name="connsiteX1" fmla="*/ 1595290 w 3107461"/>
              <a:gd name="connsiteY1" fmla="*/ 195941 h 863462"/>
              <a:gd name="connsiteX2" fmla="*/ 552371 w 3107461"/>
              <a:gd name="connsiteY2" fmla="*/ 4329 h 863462"/>
              <a:gd name="connsiteX3" fmla="*/ 183591 w 3107461"/>
              <a:gd name="connsiteY3" fmla="*/ 324512 h 863462"/>
              <a:gd name="connsiteX4" fmla="*/ 37185 w 3107461"/>
              <a:gd name="connsiteY4" fmla="*/ 452656 h 863462"/>
              <a:gd name="connsiteX5" fmla="*/ 756293 w 3107461"/>
              <a:gd name="connsiteY5" fmla="*/ 628271 h 863462"/>
              <a:gd name="connsiteX6" fmla="*/ 1169758 w 3107461"/>
              <a:gd name="connsiteY6" fmla="*/ 863333 h 863462"/>
              <a:gd name="connsiteX7" fmla="*/ 1047838 w 3107461"/>
              <a:gd name="connsiteY7" fmla="*/ 654787 h 863462"/>
              <a:gd name="connsiteX8" fmla="*/ 2196968 w 3107461"/>
              <a:gd name="connsiteY8" fmla="*/ 760291 h 863462"/>
              <a:gd name="connsiteX9" fmla="*/ 3100038 w 3107461"/>
              <a:gd name="connsiteY9" fmla="*/ 343534 h 863462"/>
              <a:gd name="connsiteX10" fmla="*/ 2583483 w 3107461"/>
              <a:gd name="connsiteY10" fmla="*/ 433370 h 863462"/>
              <a:gd name="connsiteX11" fmla="*/ 2512899 w 3107461"/>
              <a:gd name="connsiteY11" fmla="*/ 227867 h 863462"/>
              <a:gd name="connsiteX12" fmla="*/ 2294165 w 3107461"/>
              <a:gd name="connsiteY12" fmla="*/ 607512 h 863462"/>
              <a:gd name="connsiteX13" fmla="*/ 1803834 w 3107461"/>
              <a:gd name="connsiteY13" fmla="*/ 314655 h 863462"/>
              <a:gd name="connsiteX14" fmla="*/ 1912456 w 3107461"/>
              <a:gd name="connsiteY14" fmla="*/ 175511 h 863462"/>
              <a:gd name="connsiteX0" fmla="*/ 1912456 w 3116959"/>
              <a:gd name="connsiteY0" fmla="*/ 175511 h 863462"/>
              <a:gd name="connsiteX1" fmla="*/ 1595290 w 3116959"/>
              <a:gd name="connsiteY1" fmla="*/ 195941 h 863462"/>
              <a:gd name="connsiteX2" fmla="*/ 552371 w 3116959"/>
              <a:gd name="connsiteY2" fmla="*/ 4329 h 863462"/>
              <a:gd name="connsiteX3" fmla="*/ 183591 w 3116959"/>
              <a:gd name="connsiteY3" fmla="*/ 324512 h 863462"/>
              <a:gd name="connsiteX4" fmla="*/ 37185 w 3116959"/>
              <a:gd name="connsiteY4" fmla="*/ 452656 h 863462"/>
              <a:gd name="connsiteX5" fmla="*/ 756293 w 3116959"/>
              <a:gd name="connsiteY5" fmla="*/ 628271 h 863462"/>
              <a:gd name="connsiteX6" fmla="*/ 1169758 w 3116959"/>
              <a:gd name="connsiteY6" fmla="*/ 863333 h 863462"/>
              <a:gd name="connsiteX7" fmla="*/ 1047838 w 3116959"/>
              <a:gd name="connsiteY7" fmla="*/ 654787 h 863462"/>
              <a:gd name="connsiteX8" fmla="*/ 2196968 w 3116959"/>
              <a:gd name="connsiteY8" fmla="*/ 760291 h 863462"/>
              <a:gd name="connsiteX9" fmla="*/ 3109664 w 3116959"/>
              <a:gd name="connsiteY9" fmla="*/ 375618 h 863462"/>
              <a:gd name="connsiteX10" fmla="*/ 2583483 w 3116959"/>
              <a:gd name="connsiteY10" fmla="*/ 433370 h 863462"/>
              <a:gd name="connsiteX11" fmla="*/ 2512899 w 3116959"/>
              <a:gd name="connsiteY11" fmla="*/ 227867 h 863462"/>
              <a:gd name="connsiteX12" fmla="*/ 2294165 w 3116959"/>
              <a:gd name="connsiteY12" fmla="*/ 607512 h 863462"/>
              <a:gd name="connsiteX13" fmla="*/ 1803834 w 3116959"/>
              <a:gd name="connsiteY13" fmla="*/ 314655 h 863462"/>
              <a:gd name="connsiteX14" fmla="*/ 1912456 w 3116959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35"/>
              <a:gd name="connsiteY0" fmla="*/ 175511 h 863462"/>
              <a:gd name="connsiteX1" fmla="*/ 1595290 w 3109935"/>
              <a:gd name="connsiteY1" fmla="*/ 195941 h 863462"/>
              <a:gd name="connsiteX2" fmla="*/ 552371 w 3109935"/>
              <a:gd name="connsiteY2" fmla="*/ 4329 h 863462"/>
              <a:gd name="connsiteX3" fmla="*/ 183591 w 3109935"/>
              <a:gd name="connsiteY3" fmla="*/ 324512 h 863462"/>
              <a:gd name="connsiteX4" fmla="*/ 37185 w 3109935"/>
              <a:gd name="connsiteY4" fmla="*/ 452656 h 863462"/>
              <a:gd name="connsiteX5" fmla="*/ 756293 w 3109935"/>
              <a:gd name="connsiteY5" fmla="*/ 628271 h 863462"/>
              <a:gd name="connsiteX6" fmla="*/ 1169758 w 3109935"/>
              <a:gd name="connsiteY6" fmla="*/ 863333 h 863462"/>
              <a:gd name="connsiteX7" fmla="*/ 1047838 w 3109935"/>
              <a:gd name="connsiteY7" fmla="*/ 654787 h 863462"/>
              <a:gd name="connsiteX8" fmla="*/ 2196968 w 3109935"/>
              <a:gd name="connsiteY8" fmla="*/ 760291 h 863462"/>
              <a:gd name="connsiteX9" fmla="*/ 3109664 w 3109935"/>
              <a:gd name="connsiteY9" fmla="*/ 375618 h 863462"/>
              <a:gd name="connsiteX10" fmla="*/ 2599525 w 3109935"/>
              <a:gd name="connsiteY10" fmla="*/ 449412 h 863462"/>
              <a:gd name="connsiteX11" fmla="*/ 2512899 w 3109935"/>
              <a:gd name="connsiteY11" fmla="*/ 227867 h 863462"/>
              <a:gd name="connsiteX12" fmla="*/ 2294165 w 3109935"/>
              <a:gd name="connsiteY12" fmla="*/ 607512 h 863462"/>
              <a:gd name="connsiteX13" fmla="*/ 1803834 w 3109935"/>
              <a:gd name="connsiteY13" fmla="*/ 314655 h 863462"/>
              <a:gd name="connsiteX14" fmla="*/ 1912456 w 3109935"/>
              <a:gd name="connsiteY14" fmla="*/ 175511 h 863462"/>
              <a:gd name="connsiteX0" fmla="*/ 1912456 w 3109923"/>
              <a:gd name="connsiteY0" fmla="*/ 175511 h 863462"/>
              <a:gd name="connsiteX1" fmla="*/ 1595290 w 3109923"/>
              <a:gd name="connsiteY1" fmla="*/ 195941 h 863462"/>
              <a:gd name="connsiteX2" fmla="*/ 552371 w 3109923"/>
              <a:gd name="connsiteY2" fmla="*/ 4329 h 863462"/>
              <a:gd name="connsiteX3" fmla="*/ 183591 w 3109923"/>
              <a:gd name="connsiteY3" fmla="*/ 324512 h 863462"/>
              <a:gd name="connsiteX4" fmla="*/ 37185 w 3109923"/>
              <a:gd name="connsiteY4" fmla="*/ 452656 h 863462"/>
              <a:gd name="connsiteX5" fmla="*/ 756293 w 3109923"/>
              <a:gd name="connsiteY5" fmla="*/ 628271 h 863462"/>
              <a:gd name="connsiteX6" fmla="*/ 1169758 w 3109923"/>
              <a:gd name="connsiteY6" fmla="*/ 863333 h 863462"/>
              <a:gd name="connsiteX7" fmla="*/ 1047838 w 3109923"/>
              <a:gd name="connsiteY7" fmla="*/ 654787 h 863462"/>
              <a:gd name="connsiteX8" fmla="*/ 2196968 w 3109923"/>
              <a:gd name="connsiteY8" fmla="*/ 760291 h 863462"/>
              <a:gd name="connsiteX9" fmla="*/ 3109664 w 3109923"/>
              <a:gd name="connsiteY9" fmla="*/ 375618 h 863462"/>
              <a:gd name="connsiteX10" fmla="*/ 2580274 w 3109923"/>
              <a:gd name="connsiteY10" fmla="*/ 430162 h 863462"/>
              <a:gd name="connsiteX11" fmla="*/ 2512899 w 3109923"/>
              <a:gd name="connsiteY11" fmla="*/ 227867 h 863462"/>
              <a:gd name="connsiteX12" fmla="*/ 2294165 w 3109923"/>
              <a:gd name="connsiteY12" fmla="*/ 607512 h 863462"/>
              <a:gd name="connsiteX13" fmla="*/ 1803834 w 3109923"/>
              <a:gd name="connsiteY13" fmla="*/ 314655 h 863462"/>
              <a:gd name="connsiteX14" fmla="*/ 1912456 w 3109923"/>
              <a:gd name="connsiteY14" fmla="*/ 175511 h 863462"/>
              <a:gd name="connsiteX0" fmla="*/ 1912456 w 3109923"/>
              <a:gd name="connsiteY0" fmla="*/ 176501 h 864452"/>
              <a:gd name="connsiteX1" fmla="*/ 1595290 w 3109923"/>
              <a:gd name="connsiteY1" fmla="*/ 196931 h 864452"/>
              <a:gd name="connsiteX2" fmla="*/ 552371 w 3109923"/>
              <a:gd name="connsiteY2" fmla="*/ 5319 h 864452"/>
              <a:gd name="connsiteX3" fmla="*/ 183591 w 3109923"/>
              <a:gd name="connsiteY3" fmla="*/ 325502 h 864452"/>
              <a:gd name="connsiteX4" fmla="*/ 37185 w 3109923"/>
              <a:gd name="connsiteY4" fmla="*/ 453646 h 864452"/>
              <a:gd name="connsiteX5" fmla="*/ 756293 w 3109923"/>
              <a:gd name="connsiteY5" fmla="*/ 629261 h 864452"/>
              <a:gd name="connsiteX6" fmla="*/ 1169758 w 3109923"/>
              <a:gd name="connsiteY6" fmla="*/ 864323 h 864452"/>
              <a:gd name="connsiteX7" fmla="*/ 1047838 w 3109923"/>
              <a:gd name="connsiteY7" fmla="*/ 655777 h 864452"/>
              <a:gd name="connsiteX8" fmla="*/ 2196968 w 3109923"/>
              <a:gd name="connsiteY8" fmla="*/ 761281 h 864452"/>
              <a:gd name="connsiteX9" fmla="*/ 3109664 w 3109923"/>
              <a:gd name="connsiteY9" fmla="*/ 376608 h 864452"/>
              <a:gd name="connsiteX10" fmla="*/ 2580274 w 3109923"/>
              <a:gd name="connsiteY10" fmla="*/ 431152 h 864452"/>
              <a:gd name="connsiteX11" fmla="*/ 2512899 w 3109923"/>
              <a:gd name="connsiteY11" fmla="*/ 228857 h 864452"/>
              <a:gd name="connsiteX12" fmla="*/ 2294165 w 3109923"/>
              <a:gd name="connsiteY12" fmla="*/ 608502 h 864452"/>
              <a:gd name="connsiteX13" fmla="*/ 1803834 w 3109923"/>
              <a:gd name="connsiteY13" fmla="*/ 315645 h 864452"/>
              <a:gd name="connsiteX14" fmla="*/ 1912456 w 3109923"/>
              <a:gd name="connsiteY14" fmla="*/ 176501 h 864452"/>
              <a:gd name="connsiteX0" fmla="*/ 1915946 w 3113413"/>
              <a:gd name="connsiteY0" fmla="*/ 174271 h 862222"/>
              <a:gd name="connsiteX1" fmla="*/ 1598780 w 3113413"/>
              <a:gd name="connsiteY1" fmla="*/ 194701 h 862222"/>
              <a:gd name="connsiteX2" fmla="*/ 555861 w 3113413"/>
              <a:gd name="connsiteY2" fmla="*/ 3089 h 862222"/>
              <a:gd name="connsiteX3" fmla="*/ 167831 w 3113413"/>
              <a:gd name="connsiteY3" fmla="*/ 297605 h 862222"/>
              <a:gd name="connsiteX4" fmla="*/ 40675 w 3113413"/>
              <a:gd name="connsiteY4" fmla="*/ 451416 h 862222"/>
              <a:gd name="connsiteX5" fmla="*/ 759783 w 3113413"/>
              <a:gd name="connsiteY5" fmla="*/ 627031 h 862222"/>
              <a:gd name="connsiteX6" fmla="*/ 1173248 w 3113413"/>
              <a:gd name="connsiteY6" fmla="*/ 862093 h 862222"/>
              <a:gd name="connsiteX7" fmla="*/ 1051328 w 3113413"/>
              <a:gd name="connsiteY7" fmla="*/ 653547 h 862222"/>
              <a:gd name="connsiteX8" fmla="*/ 2200458 w 3113413"/>
              <a:gd name="connsiteY8" fmla="*/ 759051 h 862222"/>
              <a:gd name="connsiteX9" fmla="*/ 3113154 w 3113413"/>
              <a:gd name="connsiteY9" fmla="*/ 374378 h 862222"/>
              <a:gd name="connsiteX10" fmla="*/ 2583764 w 3113413"/>
              <a:gd name="connsiteY10" fmla="*/ 428922 h 862222"/>
              <a:gd name="connsiteX11" fmla="*/ 2516389 w 3113413"/>
              <a:gd name="connsiteY11" fmla="*/ 226627 h 862222"/>
              <a:gd name="connsiteX12" fmla="*/ 2297655 w 3113413"/>
              <a:gd name="connsiteY12" fmla="*/ 606272 h 862222"/>
              <a:gd name="connsiteX13" fmla="*/ 1807324 w 3113413"/>
              <a:gd name="connsiteY13" fmla="*/ 313415 h 862222"/>
              <a:gd name="connsiteX14" fmla="*/ 1915946 w 3113413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99246 w 3096713"/>
              <a:gd name="connsiteY0" fmla="*/ 174271 h 862222"/>
              <a:gd name="connsiteX1" fmla="*/ 1582080 w 3096713"/>
              <a:gd name="connsiteY1" fmla="*/ 194701 h 862222"/>
              <a:gd name="connsiteX2" fmla="*/ 539161 w 3096713"/>
              <a:gd name="connsiteY2" fmla="*/ 3089 h 862222"/>
              <a:gd name="connsiteX3" fmla="*/ 151131 w 3096713"/>
              <a:gd name="connsiteY3" fmla="*/ 297605 h 862222"/>
              <a:gd name="connsiteX4" fmla="*/ 23975 w 3096713"/>
              <a:gd name="connsiteY4" fmla="*/ 451416 h 862222"/>
              <a:gd name="connsiteX5" fmla="*/ 743083 w 3096713"/>
              <a:gd name="connsiteY5" fmla="*/ 627031 h 862222"/>
              <a:gd name="connsiteX6" fmla="*/ 1156548 w 3096713"/>
              <a:gd name="connsiteY6" fmla="*/ 862093 h 862222"/>
              <a:gd name="connsiteX7" fmla="*/ 1034628 w 3096713"/>
              <a:gd name="connsiteY7" fmla="*/ 653547 h 862222"/>
              <a:gd name="connsiteX8" fmla="*/ 2183758 w 3096713"/>
              <a:gd name="connsiteY8" fmla="*/ 759051 h 862222"/>
              <a:gd name="connsiteX9" fmla="*/ 3096454 w 3096713"/>
              <a:gd name="connsiteY9" fmla="*/ 374378 h 862222"/>
              <a:gd name="connsiteX10" fmla="*/ 2567064 w 3096713"/>
              <a:gd name="connsiteY10" fmla="*/ 428922 h 862222"/>
              <a:gd name="connsiteX11" fmla="*/ 2499689 w 3096713"/>
              <a:gd name="connsiteY11" fmla="*/ 226627 h 862222"/>
              <a:gd name="connsiteX12" fmla="*/ 2280955 w 3096713"/>
              <a:gd name="connsiteY12" fmla="*/ 606272 h 862222"/>
              <a:gd name="connsiteX13" fmla="*/ 1790624 w 3096713"/>
              <a:gd name="connsiteY13" fmla="*/ 313415 h 862222"/>
              <a:gd name="connsiteX14" fmla="*/ 1899246 w 3096713"/>
              <a:gd name="connsiteY14" fmla="*/ 174271 h 862222"/>
              <a:gd name="connsiteX0" fmla="*/ 1888369 w 3085836"/>
              <a:gd name="connsiteY0" fmla="*/ 174271 h 862222"/>
              <a:gd name="connsiteX1" fmla="*/ 1571203 w 3085836"/>
              <a:gd name="connsiteY1" fmla="*/ 194701 h 862222"/>
              <a:gd name="connsiteX2" fmla="*/ 528284 w 3085836"/>
              <a:gd name="connsiteY2" fmla="*/ 3089 h 862222"/>
              <a:gd name="connsiteX3" fmla="*/ 140254 w 3085836"/>
              <a:gd name="connsiteY3" fmla="*/ 297605 h 862222"/>
              <a:gd name="connsiteX4" fmla="*/ 13098 w 3085836"/>
              <a:gd name="connsiteY4" fmla="*/ 451416 h 862222"/>
              <a:gd name="connsiteX5" fmla="*/ 732206 w 3085836"/>
              <a:gd name="connsiteY5" fmla="*/ 627031 h 862222"/>
              <a:gd name="connsiteX6" fmla="*/ 1145671 w 3085836"/>
              <a:gd name="connsiteY6" fmla="*/ 862093 h 862222"/>
              <a:gd name="connsiteX7" fmla="*/ 1023751 w 3085836"/>
              <a:gd name="connsiteY7" fmla="*/ 653547 h 862222"/>
              <a:gd name="connsiteX8" fmla="*/ 2172881 w 3085836"/>
              <a:gd name="connsiteY8" fmla="*/ 759051 h 862222"/>
              <a:gd name="connsiteX9" fmla="*/ 3085577 w 3085836"/>
              <a:gd name="connsiteY9" fmla="*/ 374378 h 862222"/>
              <a:gd name="connsiteX10" fmla="*/ 2556187 w 3085836"/>
              <a:gd name="connsiteY10" fmla="*/ 428922 h 862222"/>
              <a:gd name="connsiteX11" fmla="*/ 2488812 w 3085836"/>
              <a:gd name="connsiteY11" fmla="*/ 226627 h 862222"/>
              <a:gd name="connsiteX12" fmla="*/ 2270078 w 3085836"/>
              <a:gd name="connsiteY12" fmla="*/ 606272 h 862222"/>
              <a:gd name="connsiteX13" fmla="*/ 1779747 w 3085836"/>
              <a:gd name="connsiteY13" fmla="*/ 313415 h 862222"/>
              <a:gd name="connsiteX14" fmla="*/ 1888369 w 3085836"/>
              <a:gd name="connsiteY14" fmla="*/ 174271 h 862222"/>
              <a:gd name="connsiteX0" fmla="*/ 1891053 w 3088520"/>
              <a:gd name="connsiteY0" fmla="*/ 174271 h 862222"/>
              <a:gd name="connsiteX1" fmla="*/ 1573887 w 3088520"/>
              <a:gd name="connsiteY1" fmla="*/ 194701 h 862222"/>
              <a:gd name="connsiteX2" fmla="*/ 530968 w 3088520"/>
              <a:gd name="connsiteY2" fmla="*/ 3089 h 862222"/>
              <a:gd name="connsiteX3" fmla="*/ 142938 w 3088520"/>
              <a:gd name="connsiteY3" fmla="*/ 297605 h 862222"/>
              <a:gd name="connsiteX4" fmla="*/ 15782 w 3088520"/>
              <a:gd name="connsiteY4" fmla="*/ 451416 h 862222"/>
              <a:gd name="connsiteX5" fmla="*/ 734890 w 3088520"/>
              <a:gd name="connsiteY5" fmla="*/ 627031 h 862222"/>
              <a:gd name="connsiteX6" fmla="*/ 1148355 w 3088520"/>
              <a:gd name="connsiteY6" fmla="*/ 862093 h 862222"/>
              <a:gd name="connsiteX7" fmla="*/ 1026435 w 3088520"/>
              <a:gd name="connsiteY7" fmla="*/ 653547 h 862222"/>
              <a:gd name="connsiteX8" fmla="*/ 2175565 w 3088520"/>
              <a:gd name="connsiteY8" fmla="*/ 759051 h 862222"/>
              <a:gd name="connsiteX9" fmla="*/ 3088261 w 3088520"/>
              <a:gd name="connsiteY9" fmla="*/ 374378 h 862222"/>
              <a:gd name="connsiteX10" fmla="*/ 2558871 w 3088520"/>
              <a:gd name="connsiteY10" fmla="*/ 428922 h 862222"/>
              <a:gd name="connsiteX11" fmla="*/ 2491496 w 3088520"/>
              <a:gd name="connsiteY11" fmla="*/ 226627 h 862222"/>
              <a:gd name="connsiteX12" fmla="*/ 2272762 w 3088520"/>
              <a:gd name="connsiteY12" fmla="*/ 606272 h 862222"/>
              <a:gd name="connsiteX13" fmla="*/ 1782431 w 3088520"/>
              <a:gd name="connsiteY13" fmla="*/ 313415 h 862222"/>
              <a:gd name="connsiteX14" fmla="*/ 1891053 w 3088520"/>
              <a:gd name="connsiteY14" fmla="*/ 174271 h 86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520" h="862222">
                <a:moveTo>
                  <a:pt x="1891053" y="174271"/>
                </a:moveTo>
                <a:cubicBezTo>
                  <a:pt x="1856296" y="154485"/>
                  <a:pt x="1758324" y="129118"/>
                  <a:pt x="1573887" y="194701"/>
                </a:cubicBezTo>
                <a:cubicBezTo>
                  <a:pt x="1190528" y="38904"/>
                  <a:pt x="769460" y="-14062"/>
                  <a:pt x="530968" y="3089"/>
                </a:cubicBezTo>
                <a:cubicBezTo>
                  <a:pt x="292477" y="20240"/>
                  <a:pt x="102896" y="110794"/>
                  <a:pt x="142938" y="297605"/>
                </a:cubicBezTo>
                <a:cubicBezTo>
                  <a:pt x="16968" y="403341"/>
                  <a:pt x="-26730" y="360685"/>
                  <a:pt x="15782" y="451416"/>
                </a:cubicBezTo>
                <a:cubicBezTo>
                  <a:pt x="58294" y="542147"/>
                  <a:pt x="556289" y="577301"/>
                  <a:pt x="734890" y="627031"/>
                </a:cubicBezTo>
                <a:cubicBezTo>
                  <a:pt x="836489" y="827557"/>
                  <a:pt x="1099764" y="857674"/>
                  <a:pt x="1148355" y="862093"/>
                </a:cubicBezTo>
                <a:cubicBezTo>
                  <a:pt x="1196946" y="866512"/>
                  <a:pt x="1126344" y="757348"/>
                  <a:pt x="1026435" y="653547"/>
                </a:cubicBezTo>
                <a:cubicBezTo>
                  <a:pt x="1189616" y="591455"/>
                  <a:pt x="1831927" y="805579"/>
                  <a:pt x="2175565" y="759051"/>
                </a:cubicBezTo>
                <a:cubicBezTo>
                  <a:pt x="2519203" y="712523"/>
                  <a:pt x="3014751" y="433677"/>
                  <a:pt x="3088261" y="374378"/>
                </a:cubicBezTo>
                <a:cubicBezTo>
                  <a:pt x="3100811" y="286203"/>
                  <a:pt x="2654589" y="496326"/>
                  <a:pt x="2558871" y="428922"/>
                </a:cubicBezTo>
                <a:cubicBezTo>
                  <a:pt x="2463153" y="361518"/>
                  <a:pt x="2601745" y="367115"/>
                  <a:pt x="2491496" y="226627"/>
                </a:cubicBezTo>
                <a:cubicBezTo>
                  <a:pt x="2378039" y="329980"/>
                  <a:pt x="2390940" y="591807"/>
                  <a:pt x="2272762" y="606272"/>
                </a:cubicBezTo>
                <a:cubicBezTo>
                  <a:pt x="2154585" y="620737"/>
                  <a:pt x="1880956" y="368322"/>
                  <a:pt x="1782431" y="313415"/>
                </a:cubicBezTo>
                <a:cubicBezTo>
                  <a:pt x="1848220" y="212004"/>
                  <a:pt x="1925810" y="194057"/>
                  <a:pt x="1891053" y="174271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864DD1-8482-734F-8B92-6AD2BF60E16B}"/>
              </a:ext>
            </a:extLst>
          </p:cNvPr>
          <p:cNvSpPr txBox="1"/>
          <p:nvPr/>
        </p:nvSpPr>
        <p:spPr>
          <a:xfrm>
            <a:off x="7355474" y="4524845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■ 制御点（端点、曲線上の点）</a:t>
            </a:r>
            <a:endParaRPr lang="en-US" altLang="ja-JP" sz="1400" dirty="0"/>
          </a:p>
          <a:p>
            <a:r>
              <a:rPr kumimoji="1" lang="ja-JP" altLang="en-US" sz="1400"/>
              <a:t>□ 制御点（端点以外）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475CE35-C584-3F4A-A6B5-B7FE33B891D6}"/>
              </a:ext>
            </a:extLst>
          </p:cNvPr>
          <p:cNvSpPr/>
          <p:nvPr/>
        </p:nvSpPr>
        <p:spPr>
          <a:xfrm>
            <a:off x="8545513" y="30387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&lt;img src="https://monosnap.com/image/OBsYSiGAfLe6HhdqN2DephdS5M9JH4.png"&gt;</a:t>
            </a:r>
          </a:p>
        </p:txBody>
      </p:sp>
    </p:spTree>
    <p:extLst>
      <p:ext uri="{BB962C8B-B14F-4D97-AF65-F5344CB8AC3E}">
        <p14:creationId xmlns:p14="http://schemas.microsoft.com/office/powerpoint/2010/main" val="281161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81EEE7B4-C882-E04D-BA33-3E36059D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12" y="1797505"/>
            <a:ext cx="4898062" cy="28366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D2AE5DF-6F8C-EE44-BCB9-C7F6FDD6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4" y="1066792"/>
            <a:ext cx="3387497" cy="37638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E6F15D1-CA8C-9F4D-845A-CBA14A5D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84" y="1462429"/>
            <a:ext cx="4934551" cy="35068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97B0E2-EB30-D84C-B69A-B7A722AC22DE}"/>
              </a:ext>
            </a:extLst>
          </p:cNvPr>
          <p:cNvSpPr txBox="1"/>
          <p:nvPr/>
        </p:nvSpPr>
        <p:spPr>
          <a:xfrm>
            <a:off x="2247683" y="4599930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75044E-BEBC-8146-B560-E333F6DBB8E6}"/>
              </a:ext>
            </a:extLst>
          </p:cNvPr>
          <p:cNvSpPr txBox="1"/>
          <p:nvPr/>
        </p:nvSpPr>
        <p:spPr>
          <a:xfrm>
            <a:off x="972249" y="365900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085BAC4-DDB0-564B-B928-1CBD8F5581AF}"/>
              </a:ext>
            </a:extLst>
          </p:cNvPr>
          <p:cNvSpPr/>
          <p:nvPr/>
        </p:nvSpPr>
        <p:spPr>
          <a:xfrm>
            <a:off x="1177095" y="335575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7BF0359-71CB-AB4A-A7A4-AE297DE5D765}"/>
              </a:ext>
            </a:extLst>
          </p:cNvPr>
          <p:cNvSpPr/>
          <p:nvPr/>
        </p:nvSpPr>
        <p:spPr>
          <a:xfrm>
            <a:off x="1197827" y="162330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846ECF57-6DB8-5D44-91CA-A60BC1E4FE2C}"/>
              </a:ext>
            </a:extLst>
          </p:cNvPr>
          <p:cNvSpPr/>
          <p:nvPr/>
        </p:nvSpPr>
        <p:spPr>
          <a:xfrm>
            <a:off x="2496437" y="113032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664817D2-FF24-E547-A1D1-7407B906B671}"/>
              </a:ext>
            </a:extLst>
          </p:cNvPr>
          <p:cNvSpPr/>
          <p:nvPr/>
        </p:nvSpPr>
        <p:spPr>
          <a:xfrm>
            <a:off x="3776301" y="163491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D3156B2C-DC8C-EC47-ACAF-9BBD72A9961C}"/>
              </a:ext>
            </a:extLst>
          </p:cNvPr>
          <p:cNvSpPr/>
          <p:nvPr/>
        </p:nvSpPr>
        <p:spPr>
          <a:xfrm>
            <a:off x="3804543" y="3363200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6E61C12-E8AA-0648-B850-64F9A0B4B1DF}"/>
              </a:ext>
            </a:extLst>
          </p:cNvPr>
          <p:cNvSpPr/>
          <p:nvPr/>
        </p:nvSpPr>
        <p:spPr>
          <a:xfrm>
            <a:off x="2483581" y="417543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13EBFA-EF84-B54E-A3A2-E03CA9A31852}"/>
              </a:ext>
            </a:extLst>
          </p:cNvPr>
          <p:cNvSpPr txBox="1"/>
          <p:nvPr/>
        </p:nvSpPr>
        <p:spPr>
          <a:xfrm>
            <a:off x="860533" y="176148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2CA0BA-5423-E649-8CA4-6844D8AD04B8}"/>
              </a:ext>
            </a:extLst>
          </p:cNvPr>
          <p:cNvSpPr txBox="1"/>
          <p:nvPr/>
        </p:nvSpPr>
        <p:spPr>
          <a:xfrm>
            <a:off x="2318883" y="99173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447F06F-274A-4748-A92A-241330D2DB3A}"/>
              </a:ext>
            </a:extLst>
          </p:cNvPr>
          <p:cNvSpPr txBox="1"/>
          <p:nvPr/>
        </p:nvSpPr>
        <p:spPr>
          <a:xfrm>
            <a:off x="3776300" y="1570031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C27B4D-A81C-1440-AB08-EC9F58E09310}"/>
              </a:ext>
            </a:extLst>
          </p:cNvPr>
          <p:cNvSpPr txBox="1"/>
          <p:nvPr/>
        </p:nvSpPr>
        <p:spPr>
          <a:xfrm>
            <a:off x="3715765" y="3242319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9377FB21-7380-D64B-8517-289962F16D08}"/>
              </a:ext>
            </a:extLst>
          </p:cNvPr>
          <p:cNvSpPr/>
          <p:nvPr/>
        </p:nvSpPr>
        <p:spPr>
          <a:xfrm>
            <a:off x="4837643" y="384367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2E8E56B-A14B-784D-82DC-DC1E8FE70FEC}"/>
              </a:ext>
            </a:extLst>
          </p:cNvPr>
          <p:cNvSpPr/>
          <p:nvPr/>
        </p:nvSpPr>
        <p:spPr>
          <a:xfrm>
            <a:off x="4660090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F52F8AF2-8288-FD4B-AB8C-88C4DD514812}"/>
              </a:ext>
            </a:extLst>
          </p:cNvPr>
          <p:cNvSpPr/>
          <p:nvPr/>
        </p:nvSpPr>
        <p:spPr>
          <a:xfrm>
            <a:off x="6692067" y="1717674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17CEDB98-BA8E-1F4C-B583-927B74CA9A7B}"/>
              </a:ext>
            </a:extLst>
          </p:cNvPr>
          <p:cNvSpPr/>
          <p:nvPr/>
        </p:nvSpPr>
        <p:spPr>
          <a:xfrm>
            <a:off x="8724044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1FDE08BE-B6DB-224E-B890-5B53F3C2818A}"/>
              </a:ext>
            </a:extLst>
          </p:cNvPr>
          <p:cNvSpPr/>
          <p:nvPr/>
        </p:nvSpPr>
        <p:spPr>
          <a:xfrm>
            <a:off x="8361539" y="381997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AE977471-B274-F94E-A9DC-489A22D499CD}"/>
              </a:ext>
            </a:extLst>
          </p:cNvPr>
          <p:cNvSpPr/>
          <p:nvPr/>
        </p:nvSpPr>
        <p:spPr>
          <a:xfrm>
            <a:off x="6653065" y="417494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688DC9-74E3-D34A-BBF1-B7D715645530}"/>
              </a:ext>
            </a:extLst>
          </p:cNvPr>
          <p:cNvSpPr txBox="1"/>
          <p:nvPr/>
        </p:nvSpPr>
        <p:spPr>
          <a:xfrm>
            <a:off x="6423414" y="1556864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A04113-636B-7642-9879-F7722F610AFA}"/>
              </a:ext>
            </a:extLst>
          </p:cNvPr>
          <p:cNvSpPr txBox="1"/>
          <p:nvPr/>
        </p:nvSpPr>
        <p:spPr>
          <a:xfrm>
            <a:off x="4690340" y="174153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91F106-80E4-D24A-9738-3E9B768C5F5A}"/>
              </a:ext>
            </a:extLst>
          </p:cNvPr>
          <p:cNvSpPr txBox="1"/>
          <p:nvPr/>
        </p:nvSpPr>
        <p:spPr>
          <a:xfrm>
            <a:off x="4748866" y="369022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8050BE5-060D-0F49-8D1F-C84ECE2C788C}"/>
              </a:ext>
            </a:extLst>
          </p:cNvPr>
          <p:cNvSpPr txBox="1"/>
          <p:nvPr/>
        </p:nvSpPr>
        <p:spPr>
          <a:xfrm>
            <a:off x="6446999" y="448953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75D133-9CD1-A44B-B4E5-C6B7A8EC9213}"/>
              </a:ext>
            </a:extLst>
          </p:cNvPr>
          <p:cNvSpPr txBox="1"/>
          <p:nvPr/>
        </p:nvSpPr>
        <p:spPr>
          <a:xfrm>
            <a:off x="8126358" y="370067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1BA57F-EE3A-2B4C-BB32-681EFA66D79F}"/>
              </a:ext>
            </a:extLst>
          </p:cNvPr>
          <p:cNvSpPr txBox="1"/>
          <p:nvPr/>
        </p:nvSpPr>
        <p:spPr>
          <a:xfrm>
            <a:off x="8367664" y="183964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78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011EB67-3217-6447-B1E9-C1427B9E7C4A}"/>
              </a:ext>
            </a:extLst>
          </p:cNvPr>
          <p:cNvGrpSpPr/>
          <p:nvPr/>
        </p:nvGrpSpPr>
        <p:grpSpPr>
          <a:xfrm>
            <a:off x="1968264" y="1162975"/>
            <a:ext cx="8255471" cy="3746797"/>
            <a:chOff x="2477632" y="1938818"/>
            <a:chExt cx="6906999" cy="275789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AED63323-792C-A642-BBFE-8951E802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4151" y="2405142"/>
              <a:ext cx="3840480" cy="2224189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65A0C76-1E19-2141-97A8-3B386EEF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632" y="1938818"/>
              <a:ext cx="2469752" cy="275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93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radish.ggb 2018-12-29 17-08-06.png">
            <a:extLst>
              <a:ext uri="{FF2B5EF4-FFF2-40B4-BE49-F238E27FC236}">
                <a16:creationId xmlns:a16="http://schemas.microsoft.com/office/drawing/2014/main" id="{BAD53598-A64A-5D49-A454-6454A26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56" y="772357"/>
            <a:ext cx="2395589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BB9F075F-3FA7-4743-A2DD-F1ECFBE7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54E1A3F3-AF94-B247-B386-7EE8FA8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3CF11285-8013-4447-8CE2-B70033A3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A699299A-5653-244B-9629-B1AEF4CB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adish.ggb 2018-12-29 17-10-39.png">
            <a:extLst>
              <a:ext uri="{FF2B5EF4-FFF2-40B4-BE49-F238E27FC236}">
                <a16:creationId xmlns:a16="http://schemas.microsoft.com/office/drawing/2014/main" id="{FED4655D-4B2E-7341-A57F-5D6883CB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87" y="772357"/>
            <a:ext cx="3136608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EF5073CC-8B9F-8946-AC96-BB8C57B8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6A98F54C-BB65-8E46-98EF-EC7B04D5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FE86170A-8EBB-6849-9E59-A3BF29F3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E7F850BD-6A02-4949-806C-DD253F57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radish.ggb 2018-12-29 17-18-21.png">
            <a:extLst>
              <a:ext uri="{FF2B5EF4-FFF2-40B4-BE49-F238E27FC236}">
                <a16:creationId xmlns:a16="http://schemas.microsoft.com/office/drawing/2014/main" id="{34C2C667-9DF4-0A4B-82BC-45CE6543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87" y="517815"/>
            <a:ext cx="2086253" cy="35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3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4E1899-F437-8047-8E33-0959456F1D5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412A0CA-1835-8248-8EF0-2CD46CE8CB59}"/>
              </a:ext>
            </a:extLst>
          </p:cNvPr>
          <p:cNvGrpSpPr/>
          <p:nvPr/>
        </p:nvGrpSpPr>
        <p:grpSpPr>
          <a:xfrm>
            <a:off x="161215" y="279145"/>
            <a:ext cx="5026352" cy="6601068"/>
            <a:chOff x="445271" y="1145485"/>
            <a:chExt cx="2432956" cy="3195182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77FA7BA3-F4FB-F64A-ABF9-804816C3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827" y="1178367"/>
              <a:ext cx="1168400" cy="31623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7B234926-37D2-0949-AB94-E75CEEF8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71" y="1145485"/>
              <a:ext cx="1333500" cy="3162300"/>
            </a:xfrm>
            <a:prstGeom prst="rect">
              <a:avLst/>
            </a:prstGeom>
          </p:spPr>
        </p:pic>
      </p:grp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23E86160-A40A-F142-9BAD-EA873BDB399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437322"/>
            <a:ext cx="212036" cy="582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D167704-470A-8E4D-9188-E20EE35847BD}"/>
              </a:ext>
            </a:extLst>
          </p:cNvPr>
          <p:cNvGrpSpPr/>
          <p:nvPr/>
        </p:nvGrpSpPr>
        <p:grpSpPr>
          <a:xfrm>
            <a:off x="1667792" y="1647506"/>
            <a:ext cx="266094" cy="4359791"/>
            <a:chOff x="7727933" y="1253059"/>
            <a:chExt cx="266094" cy="4359791"/>
          </a:xfrm>
        </p:grpSpPr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9D7F99E-AC06-2042-8C94-39D2A1AFED14}"/>
                </a:ext>
              </a:extLst>
            </p:cNvPr>
            <p:cNvSpPr/>
            <p:nvPr/>
          </p:nvSpPr>
          <p:spPr>
            <a:xfrm>
              <a:off x="7727933" y="125305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64134CB-B97E-4B45-8864-B6D121005B1D}"/>
                </a:ext>
              </a:extLst>
            </p:cNvPr>
            <p:cNvSpPr/>
            <p:nvPr/>
          </p:nvSpPr>
          <p:spPr>
            <a:xfrm>
              <a:off x="7886027" y="5504850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B53A3110-13FD-EB42-8641-3542674D0D7C}"/>
              </a:ext>
            </a:extLst>
          </p:cNvPr>
          <p:cNvCxnSpPr>
            <a:cxnSpLocks/>
          </p:cNvCxnSpPr>
          <p:nvPr/>
        </p:nvCxnSpPr>
        <p:spPr>
          <a:xfrm flipH="1" flipV="1">
            <a:off x="3932663" y="497424"/>
            <a:ext cx="976394" cy="596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/楕円 62">
            <a:extLst>
              <a:ext uri="{FF2B5EF4-FFF2-40B4-BE49-F238E27FC236}">
                <a16:creationId xmlns:a16="http://schemas.microsoft.com/office/drawing/2014/main" id="{0AE8364C-720B-9348-96F4-531F55D093B9}"/>
              </a:ext>
            </a:extLst>
          </p:cNvPr>
          <p:cNvSpPr/>
          <p:nvPr/>
        </p:nvSpPr>
        <p:spPr>
          <a:xfrm>
            <a:off x="4143428" y="2062807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C562984C-9B55-F94F-89F2-CF16F772BF7C}"/>
              </a:ext>
            </a:extLst>
          </p:cNvPr>
          <p:cNvSpPr/>
          <p:nvPr/>
        </p:nvSpPr>
        <p:spPr>
          <a:xfrm>
            <a:off x="4646412" y="5115358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15131CED-6902-C047-9F04-B911738032F9}"/>
              </a:ext>
            </a:extLst>
          </p:cNvPr>
          <p:cNvGrpSpPr/>
          <p:nvPr/>
        </p:nvGrpSpPr>
        <p:grpSpPr>
          <a:xfrm>
            <a:off x="967047" y="601543"/>
            <a:ext cx="1489610" cy="884357"/>
            <a:chOff x="967047" y="601543"/>
            <a:chExt cx="1489610" cy="884357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94A76FFD-3471-584F-892D-430746D63699}"/>
                </a:ext>
              </a:extLst>
            </p:cNvPr>
            <p:cNvSpPr/>
            <p:nvPr/>
          </p:nvSpPr>
          <p:spPr>
            <a:xfrm>
              <a:off x="967047" y="609600"/>
              <a:ext cx="1489610" cy="8763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AABF0C56-BF84-AA48-BDE4-06D473754A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572514B-95AE-B54E-B58C-2A2AC001A47F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D52CA1F-B2B3-B64C-8C71-662022C78C81}"/>
                </a:ext>
              </a:extLst>
            </p:cNvPr>
            <p:cNvSpPr/>
            <p:nvPr/>
          </p:nvSpPr>
          <p:spPr>
            <a:xfrm>
              <a:off x="1431071" y="94787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A456055-96F4-094C-A95B-ECB9848754A4}"/>
                </a:ext>
              </a:extLst>
            </p:cNvPr>
            <p:cNvSpPr txBox="1"/>
            <p:nvPr/>
          </p:nvSpPr>
          <p:spPr>
            <a:xfrm>
              <a:off x="1537920" y="8675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C596A8D5-EC9B-0643-BF76-9CCB34D6DA97}"/>
              </a:ext>
            </a:extLst>
          </p:cNvPr>
          <p:cNvGrpSpPr/>
          <p:nvPr/>
        </p:nvGrpSpPr>
        <p:grpSpPr>
          <a:xfrm>
            <a:off x="3464698" y="609600"/>
            <a:ext cx="1489610" cy="873723"/>
            <a:chOff x="967047" y="601543"/>
            <a:chExt cx="1489610" cy="873723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B944C6F4-7502-FA46-AF68-8B08CADFF2FF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A094EA04-2B9D-BE42-8E8D-4D86B477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AAFE3235-A264-5343-B43D-603B7D794A03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E09943AC-6ECF-4643-9E0A-A276BB068DEB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26C888E3-4817-B948-AD90-806D71415CE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82" name="円/楕円 81">
            <a:extLst>
              <a:ext uri="{FF2B5EF4-FFF2-40B4-BE49-F238E27FC236}">
                <a16:creationId xmlns:a16="http://schemas.microsoft.com/office/drawing/2014/main" id="{791E03EE-E3DA-3E42-9A96-73D5AA6982FB}"/>
              </a:ext>
            </a:extLst>
          </p:cNvPr>
          <p:cNvSpPr/>
          <p:nvPr/>
        </p:nvSpPr>
        <p:spPr>
          <a:xfrm>
            <a:off x="1443771" y="1239978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066461F-C350-1F4C-8014-F37D92714FF0}"/>
              </a:ext>
            </a:extLst>
          </p:cNvPr>
          <p:cNvSpPr/>
          <p:nvPr/>
        </p:nvSpPr>
        <p:spPr>
          <a:xfrm>
            <a:off x="3952822" y="1257186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45D2142-8073-8C40-8EE6-47ADA2BC02D5}"/>
              </a:ext>
            </a:extLst>
          </p:cNvPr>
          <p:cNvSpPr txBox="1"/>
          <p:nvPr/>
        </p:nvSpPr>
        <p:spPr>
          <a:xfrm>
            <a:off x="1526789" y="112549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3DE8E966-4F51-FC4F-9A2D-7719DA039226}"/>
              </a:ext>
            </a:extLst>
          </p:cNvPr>
          <p:cNvSpPr txBox="1"/>
          <p:nvPr/>
        </p:nvSpPr>
        <p:spPr>
          <a:xfrm>
            <a:off x="3994086" y="117532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DB4F8C34-45E8-FE4F-8319-2821E4406AA6}"/>
              </a:ext>
            </a:extLst>
          </p:cNvPr>
          <p:cNvSpPr/>
          <p:nvPr/>
        </p:nvSpPr>
        <p:spPr>
          <a:xfrm>
            <a:off x="223952" y="449451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8C10415F-A2BE-8A47-8294-D850C1C88965}"/>
              </a:ext>
            </a:extLst>
          </p:cNvPr>
          <p:cNvSpPr/>
          <p:nvPr/>
        </p:nvSpPr>
        <p:spPr>
          <a:xfrm>
            <a:off x="2801328" y="491670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706D00F-2192-B34E-B43F-FBB422E02F27}"/>
              </a:ext>
            </a:extLst>
          </p:cNvPr>
          <p:cNvSpPr/>
          <p:nvPr/>
        </p:nvSpPr>
        <p:spPr>
          <a:xfrm>
            <a:off x="3309816" y="6504462"/>
            <a:ext cx="179937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61FCAB3-4767-1949-B601-FF24431975C6}"/>
              </a:ext>
            </a:extLst>
          </p:cNvPr>
          <p:cNvSpPr/>
          <p:nvPr/>
        </p:nvSpPr>
        <p:spPr>
          <a:xfrm>
            <a:off x="628934" y="6416607"/>
            <a:ext cx="231548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Ç</a:t>
            </a:r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AC74258F-9754-5D4E-85BA-B6B7395C53CB}"/>
              </a:ext>
            </a:extLst>
          </p:cNvPr>
          <p:cNvSpPr/>
          <p:nvPr/>
        </p:nvSpPr>
        <p:spPr>
          <a:xfrm>
            <a:off x="6866774" y="1615564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838A0E15-ADC0-8A41-9042-BDFC9CCBCB8D}"/>
              </a:ext>
            </a:extLst>
          </p:cNvPr>
          <p:cNvGrpSpPr/>
          <p:nvPr/>
        </p:nvGrpSpPr>
        <p:grpSpPr>
          <a:xfrm>
            <a:off x="5066248" y="266697"/>
            <a:ext cx="4633118" cy="6533129"/>
            <a:chOff x="5319622" y="266698"/>
            <a:chExt cx="4379743" cy="6365494"/>
          </a:xfrm>
        </p:grpSpPr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5D54D398-5B0F-574D-9B1D-8BE424B61B65}"/>
                </a:ext>
              </a:extLst>
            </p:cNvPr>
            <p:cNvGrpSpPr/>
            <p:nvPr/>
          </p:nvGrpSpPr>
          <p:grpSpPr>
            <a:xfrm>
              <a:off x="5319622" y="266698"/>
              <a:ext cx="4379743" cy="6365494"/>
              <a:chOff x="5319622" y="266698"/>
              <a:chExt cx="4379743" cy="6365494"/>
            </a:xfrm>
          </p:grpSpPr>
          <p:pic>
            <p:nvPicPr>
              <p:cNvPr id="102" name="図 101">
                <a:extLst>
                  <a:ext uri="{FF2B5EF4-FFF2-40B4-BE49-F238E27FC236}">
                    <a16:creationId xmlns:a16="http://schemas.microsoft.com/office/drawing/2014/main" id="{7BE43EAB-1A91-934B-9C7C-FCB02DAA8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937" y="278827"/>
                <a:ext cx="2347428" cy="6353365"/>
              </a:xfrm>
              <a:prstGeom prst="rect">
                <a:avLst/>
              </a:prstGeom>
            </p:spPr>
          </p:pic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7C09018D-6793-AA40-90F8-11D4856E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9622" y="266698"/>
                <a:ext cx="2498907" cy="6349264"/>
              </a:xfrm>
              <a:prstGeom prst="rect">
                <a:avLst/>
              </a:prstGeom>
            </p:spPr>
          </p:pic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2004BA9E-BEDF-7848-96A9-19F5B568B5B5}"/>
                  </a:ext>
                </a:extLst>
              </p:cNvPr>
              <p:cNvSpPr/>
              <p:nvPr/>
            </p:nvSpPr>
            <p:spPr>
              <a:xfrm>
                <a:off x="6782818" y="1658176"/>
                <a:ext cx="330122" cy="4302370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172412 w 373185"/>
                  <a:gd name="connsiteY0" fmla="*/ 0 h 5287242"/>
                  <a:gd name="connsiteX1" fmla="*/ 27888 w 373185"/>
                  <a:gd name="connsiteY1" fmla="*/ 1144586 h 5287242"/>
                  <a:gd name="connsiteX2" fmla="*/ 20012 w 373185"/>
                  <a:gd name="connsiteY2" fmla="*/ 2239511 h 5287242"/>
                  <a:gd name="connsiteX3" fmla="*/ 242751 w 373185"/>
                  <a:gd name="connsiteY3" fmla="*/ 4283357 h 5287242"/>
                  <a:gd name="connsiteX4" fmla="*/ 371704 w 373185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90054 w 390919"/>
                  <a:gd name="connsiteY0" fmla="*/ 0 h 5287242"/>
                  <a:gd name="connsiteX1" fmla="*/ 136272 w 390919"/>
                  <a:gd name="connsiteY1" fmla="*/ 972082 h 5287242"/>
                  <a:gd name="connsiteX2" fmla="*/ 2754 w 390919"/>
                  <a:gd name="connsiteY2" fmla="*/ 2343013 h 5287242"/>
                  <a:gd name="connsiteX3" fmla="*/ 260393 w 390919"/>
                  <a:gd name="connsiteY3" fmla="*/ 4283357 h 5287242"/>
                  <a:gd name="connsiteX4" fmla="*/ 389346 w 390919"/>
                  <a:gd name="connsiteY4" fmla="*/ 5287242 h 5287242"/>
                  <a:gd name="connsiteX0" fmla="*/ 162977 w 363767"/>
                  <a:gd name="connsiteY0" fmla="*/ 0 h 5287242"/>
                  <a:gd name="connsiteX1" fmla="*/ 109195 w 363767"/>
                  <a:gd name="connsiteY1" fmla="*/ 972082 h 5287242"/>
                  <a:gd name="connsiteX2" fmla="*/ 3598 w 363767"/>
                  <a:gd name="connsiteY2" fmla="*/ 2363714 h 5287242"/>
                  <a:gd name="connsiteX3" fmla="*/ 233316 w 363767"/>
                  <a:gd name="connsiteY3" fmla="*/ 4283357 h 5287242"/>
                  <a:gd name="connsiteX4" fmla="*/ 362269 w 363767"/>
                  <a:gd name="connsiteY4" fmla="*/ 5287242 h 5287242"/>
                  <a:gd name="connsiteX0" fmla="*/ 159595 w 360385"/>
                  <a:gd name="connsiteY0" fmla="*/ 0 h 5287242"/>
                  <a:gd name="connsiteX1" fmla="*/ 105813 w 360385"/>
                  <a:gd name="connsiteY1" fmla="*/ 972082 h 5287242"/>
                  <a:gd name="connsiteX2" fmla="*/ 216 w 360385"/>
                  <a:gd name="connsiteY2" fmla="*/ 2363714 h 5287242"/>
                  <a:gd name="connsiteX3" fmla="*/ 229934 w 360385"/>
                  <a:gd name="connsiteY3" fmla="*/ 4283357 h 5287242"/>
                  <a:gd name="connsiteX4" fmla="*/ 358887 w 360385"/>
                  <a:gd name="connsiteY4" fmla="*/ 5287242 h 528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85" h="5287242">
                    <a:moveTo>
                      <a:pt x="159595" y="0"/>
                    </a:moveTo>
                    <a:cubicBezTo>
                      <a:pt x="177389" y="556472"/>
                      <a:pt x="152153" y="702333"/>
                      <a:pt x="105813" y="972082"/>
                    </a:cubicBezTo>
                    <a:cubicBezTo>
                      <a:pt x="52493" y="1455736"/>
                      <a:pt x="7450" y="1756634"/>
                      <a:pt x="216" y="2363714"/>
                    </a:cubicBezTo>
                    <a:cubicBezTo>
                      <a:pt x="-7018" y="2970794"/>
                      <a:pt x="170156" y="3796102"/>
                      <a:pt x="229934" y="4283357"/>
                    </a:cubicBezTo>
                    <a:cubicBezTo>
                      <a:pt x="289712" y="4770612"/>
                      <a:pt x="372564" y="5222765"/>
                      <a:pt x="358887" y="528724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A1B4ECBA-B576-3740-AB77-55A23CEB743A}"/>
                  </a:ext>
                </a:extLst>
              </p:cNvPr>
              <p:cNvSpPr/>
              <p:nvPr/>
            </p:nvSpPr>
            <p:spPr>
              <a:xfrm>
                <a:off x="8151691" y="1725045"/>
                <a:ext cx="1168326" cy="4225525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9517 w 1346041"/>
                  <a:gd name="connsiteY0" fmla="*/ 0 h 5287242"/>
                  <a:gd name="connsiteX1" fmla="*/ 1345947 w 1346041"/>
                  <a:gd name="connsiteY1" fmla="*/ 1671664 h 5287242"/>
                  <a:gd name="connsiteX2" fmla="*/ 79856 w 1346041"/>
                  <a:gd name="connsiteY2" fmla="*/ 4283357 h 5287242"/>
                  <a:gd name="connsiteX3" fmla="*/ 208809 w 1346041"/>
                  <a:gd name="connsiteY3" fmla="*/ 5287242 h 5287242"/>
                  <a:gd name="connsiteX0" fmla="*/ 0 w 1336524"/>
                  <a:gd name="connsiteY0" fmla="*/ 0 h 5287242"/>
                  <a:gd name="connsiteX1" fmla="*/ 1336430 w 1336524"/>
                  <a:gd name="connsiteY1" fmla="*/ 1671664 h 5287242"/>
                  <a:gd name="connsiteX2" fmla="*/ 70339 w 1336524"/>
                  <a:gd name="connsiteY2" fmla="*/ 4283357 h 5287242"/>
                  <a:gd name="connsiteX3" fmla="*/ 199292 w 1336524"/>
                  <a:gd name="connsiteY3" fmla="*/ 5287242 h 5287242"/>
                  <a:gd name="connsiteX0" fmla="*/ 0 w 1336512"/>
                  <a:gd name="connsiteY0" fmla="*/ 0 h 5101823"/>
                  <a:gd name="connsiteX1" fmla="*/ 1336430 w 1336512"/>
                  <a:gd name="connsiteY1" fmla="*/ 1671664 h 5101823"/>
                  <a:gd name="connsiteX2" fmla="*/ 70339 w 1336512"/>
                  <a:gd name="connsiteY2" fmla="*/ 4283357 h 5101823"/>
                  <a:gd name="connsiteX3" fmla="*/ 1137138 w 1336512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449068"/>
                  <a:gd name="connsiteY0" fmla="*/ 0 h 5101823"/>
                  <a:gd name="connsiteX1" fmla="*/ 1395046 w 1449068"/>
                  <a:gd name="connsiteY1" fmla="*/ 1880260 h 5101823"/>
                  <a:gd name="connsiteX2" fmla="*/ 1160585 w 1449068"/>
                  <a:gd name="connsiteY2" fmla="*/ 4039995 h 5101823"/>
                  <a:gd name="connsiteX3" fmla="*/ 1137138 w 1449068"/>
                  <a:gd name="connsiteY3" fmla="*/ 5101823 h 5101823"/>
                  <a:gd name="connsiteX0" fmla="*/ 0 w 1423426"/>
                  <a:gd name="connsiteY0" fmla="*/ 0 h 5101823"/>
                  <a:gd name="connsiteX1" fmla="*/ 1395046 w 1423426"/>
                  <a:gd name="connsiteY1" fmla="*/ 1880260 h 5101823"/>
                  <a:gd name="connsiteX2" fmla="*/ 1160585 w 1423426"/>
                  <a:gd name="connsiteY2" fmla="*/ 4039995 h 5101823"/>
                  <a:gd name="connsiteX3" fmla="*/ 1137138 w 1423426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434255"/>
                  <a:gd name="connsiteY0" fmla="*/ 0 h 5101823"/>
                  <a:gd name="connsiteX1" fmla="*/ 1359876 w 1434255"/>
                  <a:gd name="connsiteY1" fmla="*/ 1915026 h 5101823"/>
                  <a:gd name="connsiteX2" fmla="*/ 1242647 w 1434255"/>
                  <a:gd name="connsiteY2" fmla="*/ 3657567 h 5101823"/>
                  <a:gd name="connsiteX3" fmla="*/ 1137138 w 1434255"/>
                  <a:gd name="connsiteY3" fmla="*/ 5101823 h 5101823"/>
                  <a:gd name="connsiteX0" fmla="*/ 0 w 1450838"/>
                  <a:gd name="connsiteY0" fmla="*/ 0 h 5101823"/>
                  <a:gd name="connsiteX1" fmla="*/ 1359876 w 1450838"/>
                  <a:gd name="connsiteY1" fmla="*/ 1915026 h 5101823"/>
                  <a:gd name="connsiteX2" fmla="*/ 1242647 w 1450838"/>
                  <a:gd name="connsiteY2" fmla="*/ 3657567 h 5101823"/>
                  <a:gd name="connsiteX3" fmla="*/ 1137138 w 1450838"/>
                  <a:gd name="connsiteY3" fmla="*/ 5101823 h 5101823"/>
                  <a:gd name="connsiteX0" fmla="*/ 0 w 1437930"/>
                  <a:gd name="connsiteY0" fmla="*/ 0 h 5101823"/>
                  <a:gd name="connsiteX1" fmla="*/ 1359876 w 1437930"/>
                  <a:gd name="connsiteY1" fmla="*/ 1915026 h 5101823"/>
                  <a:gd name="connsiteX2" fmla="*/ 1242647 w 1437930"/>
                  <a:gd name="connsiteY2" fmla="*/ 3657567 h 5101823"/>
                  <a:gd name="connsiteX3" fmla="*/ 1137138 w 1437930"/>
                  <a:gd name="connsiteY3" fmla="*/ 5101823 h 5101823"/>
                  <a:gd name="connsiteX0" fmla="*/ 0 w 1412747"/>
                  <a:gd name="connsiteY0" fmla="*/ 0 h 5101823"/>
                  <a:gd name="connsiteX1" fmla="*/ 1359876 w 1412747"/>
                  <a:gd name="connsiteY1" fmla="*/ 1915026 h 5101823"/>
                  <a:gd name="connsiteX2" fmla="*/ 1242647 w 1412747"/>
                  <a:gd name="connsiteY2" fmla="*/ 3657567 h 5101823"/>
                  <a:gd name="connsiteX3" fmla="*/ 1137138 w 1412747"/>
                  <a:gd name="connsiteY3" fmla="*/ 5101823 h 5101823"/>
                  <a:gd name="connsiteX0" fmla="*/ 0 w 1424854"/>
                  <a:gd name="connsiteY0" fmla="*/ 0 h 5101823"/>
                  <a:gd name="connsiteX1" fmla="*/ 1359876 w 1424854"/>
                  <a:gd name="connsiteY1" fmla="*/ 1915026 h 5101823"/>
                  <a:gd name="connsiteX2" fmla="*/ 1242647 w 1424854"/>
                  <a:gd name="connsiteY2" fmla="*/ 3657567 h 5101823"/>
                  <a:gd name="connsiteX3" fmla="*/ 1137138 w 1424854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105683 h 5101823"/>
                  <a:gd name="connsiteX4" fmla="*/ 1137138 w 1409064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77770"/>
                  <a:gd name="connsiteY0" fmla="*/ 0 h 5101823"/>
                  <a:gd name="connsiteX1" fmla="*/ 1359876 w 1477770"/>
                  <a:gd name="connsiteY1" fmla="*/ 1915026 h 5101823"/>
                  <a:gd name="connsiteX2" fmla="*/ 1359877 w 1477770"/>
                  <a:gd name="connsiteY2" fmla="*/ 3112899 h 5101823"/>
                  <a:gd name="connsiteX3" fmla="*/ 1156642 w 1477770"/>
                  <a:gd name="connsiteY3" fmla="*/ 4105683 h 5101823"/>
                  <a:gd name="connsiteX4" fmla="*/ 1137138 w 1477770"/>
                  <a:gd name="connsiteY4" fmla="*/ 5101823 h 5101823"/>
                  <a:gd name="connsiteX0" fmla="*/ 0 w 1462964"/>
                  <a:gd name="connsiteY0" fmla="*/ 0 h 5101823"/>
                  <a:gd name="connsiteX1" fmla="*/ 1359876 w 1462964"/>
                  <a:gd name="connsiteY1" fmla="*/ 1915026 h 5101823"/>
                  <a:gd name="connsiteX2" fmla="*/ 1359877 w 1462964"/>
                  <a:gd name="connsiteY2" fmla="*/ 3112899 h 5101823"/>
                  <a:gd name="connsiteX3" fmla="*/ 1156642 w 1462964"/>
                  <a:gd name="connsiteY3" fmla="*/ 4105683 h 5101823"/>
                  <a:gd name="connsiteX4" fmla="*/ 1137138 w 1462964"/>
                  <a:gd name="connsiteY4" fmla="*/ 5101823 h 5101823"/>
                  <a:gd name="connsiteX0" fmla="*/ 0 w 1481054"/>
                  <a:gd name="connsiteY0" fmla="*/ 0 h 5101823"/>
                  <a:gd name="connsiteX1" fmla="*/ 1359876 w 1481054"/>
                  <a:gd name="connsiteY1" fmla="*/ 1915026 h 5101823"/>
                  <a:gd name="connsiteX2" fmla="*/ 1359877 w 1481054"/>
                  <a:gd name="connsiteY2" fmla="*/ 3112899 h 5101823"/>
                  <a:gd name="connsiteX3" fmla="*/ 1156642 w 1481054"/>
                  <a:gd name="connsiteY3" fmla="*/ 4105683 h 5101823"/>
                  <a:gd name="connsiteX4" fmla="*/ 1137138 w 1481054"/>
                  <a:gd name="connsiteY4" fmla="*/ 5101823 h 5101823"/>
                  <a:gd name="connsiteX0" fmla="*/ 0 w 1474594"/>
                  <a:gd name="connsiteY0" fmla="*/ 0 h 5101823"/>
                  <a:gd name="connsiteX1" fmla="*/ 1359876 w 1474594"/>
                  <a:gd name="connsiteY1" fmla="*/ 1915026 h 5101823"/>
                  <a:gd name="connsiteX2" fmla="*/ 1359877 w 1474594"/>
                  <a:gd name="connsiteY2" fmla="*/ 3112899 h 5101823"/>
                  <a:gd name="connsiteX3" fmla="*/ 1156642 w 1474594"/>
                  <a:gd name="connsiteY3" fmla="*/ 4105683 h 5101823"/>
                  <a:gd name="connsiteX4" fmla="*/ 1137138 w 1474594"/>
                  <a:gd name="connsiteY4" fmla="*/ 5101823 h 5101823"/>
                  <a:gd name="connsiteX0" fmla="*/ 0 w 1414135"/>
                  <a:gd name="connsiteY0" fmla="*/ 0 h 5101823"/>
                  <a:gd name="connsiteX1" fmla="*/ 1359876 w 1414135"/>
                  <a:gd name="connsiteY1" fmla="*/ 1915026 h 5101823"/>
                  <a:gd name="connsiteX2" fmla="*/ 1359877 w 1414135"/>
                  <a:gd name="connsiteY2" fmla="*/ 3112899 h 5101823"/>
                  <a:gd name="connsiteX3" fmla="*/ 1156642 w 1414135"/>
                  <a:gd name="connsiteY3" fmla="*/ 4105683 h 5101823"/>
                  <a:gd name="connsiteX4" fmla="*/ 1137138 w 1414135"/>
                  <a:gd name="connsiteY4" fmla="*/ 5101823 h 5101823"/>
                  <a:gd name="connsiteX0" fmla="*/ 0 w 1433008"/>
                  <a:gd name="connsiteY0" fmla="*/ 0 h 5101823"/>
                  <a:gd name="connsiteX1" fmla="*/ 1395045 w 1433008"/>
                  <a:gd name="connsiteY1" fmla="*/ 1915026 h 5101823"/>
                  <a:gd name="connsiteX2" fmla="*/ 1359877 w 1433008"/>
                  <a:gd name="connsiteY2" fmla="*/ 3112899 h 5101823"/>
                  <a:gd name="connsiteX3" fmla="*/ 1156642 w 1433008"/>
                  <a:gd name="connsiteY3" fmla="*/ 4105683 h 5101823"/>
                  <a:gd name="connsiteX4" fmla="*/ 1137138 w 1433008"/>
                  <a:gd name="connsiteY4" fmla="*/ 5101823 h 5101823"/>
                  <a:gd name="connsiteX0" fmla="*/ 0 w 1365380"/>
                  <a:gd name="connsiteY0" fmla="*/ 0 h 5101823"/>
                  <a:gd name="connsiteX1" fmla="*/ 1266091 w 1365380"/>
                  <a:gd name="connsiteY1" fmla="*/ 1648487 h 5101823"/>
                  <a:gd name="connsiteX2" fmla="*/ 1359877 w 1365380"/>
                  <a:gd name="connsiteY2" fmla="*/ 3112899 h 5101823"/>
                  <a:gd name="connsiteX3" fmla="*/ 1156642 w 1365380"/>
                  <a:gd name="connsiteY3" fmla="*/ 4105683 h 5101823"/>
                  <a:gd name="connsiteX4" fmla="*/ 1137138 w 1365380"/>
                  <a:gd name="connsiteY4" fmla="*/ 5101823 h 5101823"/>
                  <a:gd name="connsiteX0" fmla="*/ 0 w 1385162"/>
                  <a:gd name="connsiteY0" fmla="*/ 0 h 5101823"/>
                  <a:gd name="connsiteX1" fmla="*/ 1324706 w 1385162"/>
                  <a:gd name="connsiteY1" fmla="*/ 1671664 h 5101823"/>
                  <a:gd name="connsiteX2" fmla="*/ 1359877 w 1385162"/>
                  <a:gd name="connsiteY2" fmla="*/ 3112899 h 5101823"/>
                  <a:gd name="connsiteX3" fmla="*/ 1156642 w 1385162"/>
                  <a:gd name="connsiteY3" fmla="*/ 4105683 h 5101823"/>
                  <a:gd name="connsiteX4" fmla="*/ 1137138 w 1385162"/>
                  <a:gd name="connsiteY4" fmla="*/ 5101823 h 5101823"/>
                  <a:gd name="connsiteX0" fmla="*/ 0 w 1427912"/>
                  <a:gd name="connsiteY0" fmla="*/ 0 h 5101823"/>
                  <a:gd name="connsiteX1" fmla="*/ 1324706 w 1427912"/>
                  <a:gd name="connsiteY1" fmla="*/ 1671664 h 5101823"/>
                  <a:gd name="connsiteX2" fmla="*/ 1359877 w 1427912"/>
                  <a:gd name="connsiteY2" fmla="*/ 3112899 h 5101823"/>
                  <a:gd name="connsiteX3" fmla="*/ 1156642 w 1427912"/>
                  <a:gd name="connsiteY3" fmla="*/ 4105683 h 5101823"/>
                  <a:gd name="connsiteX4" fmla="*/ 1137138 w 1427912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971" h="5101823">
                    <a:moveTo>
                      <a:pt x="0" y="0"/>
                    </a:moveTo>
                    <a:cubicBezTo>
                      <a:pt x="691661" y="493372"/>
                      <a:pt x="1133229" y="967427"/>
                      <a:pt x="1324706" y="1671664"/>
                    </a:cubicBezTo>
                    <a:cubicBezTo>
                      <a:pt x="1516183" y="2375901"/>
                      <a:pt x="1423057" y="2672462"/>
                      <a:pt x="1359877" y="3112899"/>
                    </a:cubicBezTo>
                    <a:cubicBezTo>
                      <a:pt x="1296697" y="3553336"/>
                      <a:pt x="1209396" y="3667967"/>
                      <a:pt x="1156642" y="4105683"/>
                    </a:cubicBezTo>
                    <a:cubicBezTo>
                      <a:pt x="1162503" y="4473869"/>
                      <a:pt x="1210728" y="4767763"/>
                      <a:pt x="1137138" y="510182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AF5A648-0E91-CB47-A1C5-181D5565CC7D}"/>
                </a:ext>
              </a:extLst>
            </p:cNvPr>
            <p:cNvSpPr/>
            <p:nvPr/>
          </p:nvSpPr>
          <p:spPr>
            <a:xfrm>
              <a:off x="7054898" y="5866354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D0F20494-C794-F444-835C-4F62974860E8}"/>
                </a:ext>
              </a:extLst>
            </p:cNvPr>
            <p:cNvSpPr/>
            <p:nvPr/>
          </p:nvSpPr>
          <p:spPr>
            <a:xfrm>
              <a:off x="6874149" y="1600816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DA0C7270-28B6-9644-94C3-DBF410673189}"/>
                </a:ext>
              </a:extLst>
            </p:cNvPr>
            <p:cNvSpPr/>
            <p:nvPr/>
          </p:nvSpPr>
          <p:spPr>
            <a:xfrm>
              <a:off x="9044861" y="5852903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35535183-1661-B347-85B1-26A9C71B5CA2}"/>
                </a:ext>
              </a:extLst>
            </p:cNvPr>
            <p:cNvSpPr/>
            <p:nvPr/>
          </p:nvSpPr>
          <p:spPr>
            <a:xfrm>
              <a:off x="8097691" y="167975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C2FFB848-B172-C741-BBAD-776563416F35}"/>
              </a:ext>
            </a:extLst>
          </p:cNvPr>
          <p:cNvGrpSpPr/>
          <p:nvPr/>
        </p:nvGrpSpPr>
        <p:grpSpPr>
          <a:xfrm>
            <a:off x="5828054" y="569776"/>
            <a:ext cx="1489610" cy="873723"/>
            <a:chOff x="967047" y="601543"/>
            <a:chExt cx="1489610" cy="873723"/>
          </a:xfrm>
        </p:grpSpPr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2E170A6-C802-4349-900C-04E31B8D5C49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8CD6B3EC-1D4C-5B4D-B35B-40CD1041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AE31C70-7530-0C49-973B-96D69D891B6C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66390068-6041-254C-BD51-68BE7F9CF492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58BF37B1-4731-BE48-8704-2B48D0244F1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EA92A806-C54A-9A43-A8AA-F516B71ABF03}"/>
              </a:ext>
            </a:extLst>
          </p:cNvPr>
          <p:cNvSpPr/>
          <p:nvPr/>
        </p:nvSpPr>
        <p:spPr>
          <a:xfrm>
            <a:off x="6306849" y="1208511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A97F51CD-9A4A-154C-B0FF-9B75777229EF}"/>
              </a:ext>
            </a:extLst>
          </p:cNvPr>
          <p:cNvSpPr txBox="1"/>
          <p:nvPr/>
        </p:nvSpPr>
        <p:spPr>
          <a:xfrm>
            <a:off x="6360032" y="1120925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CECE1C59-463B-8444-A581-80E79CB129FB}"/>
              </a:ext>
            </a:extLst>
          </p:cNvPr>
          <p:cNvGrpSpPr/>
          <p:nvPr/>
        </p:nvGrpSpPr>
        <p:grpSpPr>
          <a:xfrm>
            <a:off x="7951083" y="569776"/>
            <a:ext cx="1489610" cy="873723"/>
            <a:chOff x="967047" y="601543"/>
            <a:chExt cx="1489610" cy="873723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5300FF6-1A93-7B49-BB0F-815A5A5B1954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6C5BF6F-7B88-AF43-B100-1FB5F4F5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1704B583-9E2D-DD4D-A09D-B0A1971B2E20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E7CF383D-2D01-7C4A-9613-8C7094CE4638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1EB8603-EB3C-F545-822E-51886D8498EF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7AA48C3B-6B9E-6B42-A012-5EF815AAADA9}"/>
              </a:ext>
            </a:extLst>
          </p:cNvPr>
          <p:cNvSpPr/>
          <p:nvPr/>
        </p:nvSpPr>
        <p:spPr>
          <a:xfrm>
            <a:off x="8414789" y="1197504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8280B31C-9D03-5341-A6E2-432ACAAFB072}"/>
              </a:ext>
            </a:extLst>
          </p:cNvPr>
          <p:cNvSpPr txBox="1"/>
          <p:nvPr/>
        </p:nvSpPr>
        <p:spPr>
          <a:xfrm>
            <a:off x="8457751" y="110862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F07BFEEE-0D65-654A-B822-8E1E8DBE3572}"/>
              </a:ext>
            </a:extLst>
          </p:cNvPr>
          <p:cNvGrpSpPr/>
          <p:nvPr/>
        </p:nvGrpSpPr>
        <p:grpSpPr>
          <a:xfrm>
            <a:off x="9916709" y="1637259"/>
            <a:ext cx="1584464" cy="2089313"/>
            <a:chOff x="9916709" y="1637259"/>
            <a:chExt cx="1584464" cy="2089313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FD78A53A-09C5-D443-A339-499514CD3A85}"/>
                </a:ext>
              </a:extLst>
            </p:cNvPr>
            <p:cNvGrpSpPr/>
            <p:nvPr/>
          </p:nvGrpSpPr>
          <p:grpSpPr>
            <a:xfrm>
              <a:off x="9916709" y="1637259"/>
              <a:ext cx="1584464" cy="1633011"/>
              <a:chOff x="9978887" y="2059297"/>
              <a:chExt cx="1325217" cy="1369703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5DBEE81D-36E7-EC40-9F0B-5532CA055B3C}"/>
                  </a:ext>
                </a:extLst>
              </p:cNvPr>
              <p:cNvSpPr/>
              <p:nvPr/>
            </p:nvSpPr>
            <p:spPr>
              <a:xfrm>
                <a:off x="9978887" y="2059297"/>
                <a:ext cx="1325217" cy="1369703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4A9B0F5-1C3B-054A-AA12-E9BD7A150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4500" y="2372139"/>
                <a:ext cx="667751" cy="763350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3A3F1D5C-B534-414F-9B59-DC98789FE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0169" y="2392017"/>
                <a:ext cx="862377" cy="713818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4DD74CF-B5DE-154F-92FF-1322F9FCA35B}"/>
                  </a:ext>
                </a:extLst>
              </p:cNvPr>
              <p:cNvCxnSpPr/>
              <p:nvPr/>
            </p:nvCxnSpPr>
            <p:spPr>
              <a:xfrm>
                <a:off x="10641495" y="21866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00B12A99-B066-0349-9E5F-B6D32DDF6827}"/>
                  </a:ext>
                </a:extLst>
              </p:cNvPr>
              <p:cNvCxnSpPr/>
              <p:nvPr/>
            </p:nvCxnSpPr>
            <p:spPr>
              <a:xfrm>
                <a:off x="10641495" y="28715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B9890379-AD40-2D4F-8772-34CAE946D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90922" y="2724738"/>
                <a:ext cx="988850" cy="14249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E8920F-A123-5C45-8E41-3A5595A0E4CC}"/>
                </a:ext>
              </a:extLst>
            </p:cNvPr>
            <p:cNvSpPr txBox="1"/>
            <p:nvPr/>
          </p:nvSpPr>
          <p:spPr>
            <a:xfrm>
              <a:off x="10405957" y="33572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断面</a:t>
              </a: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E3B5A591-F764-ED42-B80A-B7590C9D2D20}"/>
                </a:ext>
              </a:extLst>
            </p:cNvPr>
            <p:cNvSpPr/>
            <p:nvPr/>
          </p:nvSpPr>
          <p:spPr>
            <a:xfrm>
              <a:off x="10641528" y="2368795"/>
              <a:ext cx="133200" cy="13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49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81</Words>
  <Application>Microsoft Macintosh PowerPoint</Application>
  <PresentationFormat>ワイド画面</PresentationFormat>
  <Paragraphs>33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 誠一郎</dc:creator>
  <cp:lastModifiedBy>淡 誠一郎</cp:lastModifiedBy>
  <cp:revision>28</cp:revision>
  <dcterms:created xsi:type="dcterms:W3CDTF">2018-12-29T08:03:50Z</dcterms:created>
  <dcterms:modified xsi:type="dcterms:W3CDTF">2018-12-31T16:35:55Z</dcterms:modified>
</cp:coreProperties>
</file>